
<file path=[Content_Types].xml><?xml version="1.0" encoding="utf-8"?>
<Types xmlns="http://schemas.openxmlformats.org/package/2006/content-types">
  <Default Extension="jpg" ContentType="image/jpeg"/>
  <Default Extension="m4v"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45" r:id="rId4"/>
  </p:sldMasterIdLst>
  <p:notesMasterIdLst>
    <p:notesMasterId r:id="rId13"/>
  </p:notesMasterIdLst>
  <p:handoutMasterIdLst>
    <p:handoutMasterId r:id="rId14"/>
  </p:handoutMasterIdLst>
  <p:sldIdLst>
    <p:sldId id="275" r:id="rId5"/>
    <p:sldId id="268" r:id="rId6"/>
    <p:sldId id="278" r:id="rId7"/>
    <p:sldId id="279" r:id="rId8"/>
    <p:sldId id="270" r:id="rId9"/>
    <p:sldId id="281" r:id="rId10"/>
    <p:sldId id="282" r:id="rId11"/>
    <p:sldId id="27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83C6"/>
    <a:srgbClr val="28C4CC"/>
    <a:srgbClr val="62A39F"/>
    <a:srgbClr val="3E8853"/>
    <a:srgbClr val="42BA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574" autoAdjust="0"/>
    <p:restoredTop sz="94764" autoAdjust="0"/>
  </p:normalViewPr>
  <p:slideViewPr>
    <p:cSldViewPr snapToGrid="0">
      <p:cViewPr varScale="1">
        <p:scale>
          <a:sx n="91" d="100"/>
          <a:sy n="91" d="100"/>
        </p:scale>
        <p:origin x="480" y="77"/>
      </p:cViewPr>
      <p:guideLst/>
    </p:cSldViewPr>
  </p:slideViewPr>
  <p:notesTextViewPr>
    <p:cViewPr>
      <p:scale>
        <a:sx n="1" d="1"/>
        <a:sy n="1" d="1"/>
      </p:scale>
      <p:origin x="0" y="0"/>
    </p:cViewPr>
  </p:notesTextViewPr>
  <p:notesViewPr>
    <p:cSldViewPr snapToGrid="0">
      <p:cViewPr varScale="1">
        <p:scale>
          <a:sx n="60" d="100"/>
          <a:sy n="60" d="100"/>
        </p:scale>
        <p:origin x="3187" y="3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B2C6EDC-7FFA-47A2-B52F-55A206E44B3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7EDDADD-70D2-4CFE-B25E-1F36E04BB91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A6639B8-EA76-475F-ABF2-3D49BD1F56D3}" type="datetimeFigureOut">
              <a:rPr lang="en-US" smtClean="0"/>
              <a:t>4/13/2024</a:t>
            </a:fld>
            <a:endParaRPr lang="en-US" dirty="0"/>
          </a:p>
        </p:txBody>
      </p:sp>
      <p:sp>
        <p:nvSpPr>
          <p:cNvPr id="4" name="Footer Placeholder 3">
            <a:extLst>
              <a:ext uri="{FF2B5EF4-FFF2-40B4-BE49-F238E27FC236}">
                <a16:creationId xmlns:a16="http://schemas.microsoft.com/office/drawing/2014/main" id="{DF0A19CE-73D9-4994-9060-F191EDCCBDA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A47C41-E403-4DA7-841A-2A4B1C464C5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6B7899-3180-4353-9ECC-DB9AF208CDA3}" type="slidenum">
              <a:rPr lang="en-US" smtClean="0"/>
              <a:t>‹#›</a:t>
            </a:fld>
            <a:endParaRPr lang="en-US" dirty="0"/>
          </a:p>
        </p:txBody>
      </p:sp>
    </p:spTree>
    <p:extLst>
      <p:ext uri="{BB962C8B-B14F-4D97-AF65-F5344CB8AC3E}">
        <p14:creationId xmlns:p14="http://schemas.microsoft.com/office/powerpoint/2010/main" val="18991528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g>
</file>

<file path=ppt/media/image5.jpg>
</file>

<file path=ppt/media/image6.jpg>
</file>

<file path=ppt/media/image7.jp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4F3147-C309-44B8-AF20-BAB82B7C4F88}" type="datetimeFigureOut">
              <a:rPr lang="en-US" smtClean="0"/>
              <a:t>4/13/2024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CAC06A-4905-4B1A-83C1-3B011A8CF04B}" type="slidenum">
              <a:rPr lang="en-US" smtClean="0"/>
              <a:t>‹#›</a:t>
            </a:fld>
            <a:endParaRPr lang="en-US" dirty="0"/>
          </a:p>
        </p:txBody>
      </p:sp>
    </p:spTree>
    <p:extLst>
      <p:ext uri="{BB962C8B-B14F-4D97-AF65-F5344CB8AC3E}">
        <p14:creationId xmlns:p14="http://schemas.microsoft.com/office/powerpoint/2010/main" val="3497100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CAC06A-4905-4B1A-83C1-3B011A8CF04B}" type="slidenum">
              <a:rPr lang="en-US" smtClean="0"/>
              <a:t>1</a:t>
            </a:fld>
            <a:endParaRPr lang="en-US" dirty="0"/>
          </a:p>
        </p:txBody>
      </p:sp>
    </p:spTree>
    <p:extLst>
      <p:ext uri="{BB962C8B-B14F-4D97-AF65-F5344CB8AC3E}">
        <p14:creationId xmlns:p14="http://schemas.microsoft.com/office/powerpoint/2010/main" val="2334051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CAC06A-4905-4B1A-83C1-3B011A8CF04B}" type="slidenum">
              <a:rPr lang="en-US" smtClean="0"/>
              <a:t>2</a:t>
            </a:fld>
            <a:endParaRPr lang="en-US" dirty="0"/>
          </a:p>
        </p:txBody>
      </p:sp>
    </p:spTree>
    <p:extLst>
      <p:ext uri="{BB962C8B-B14F-4D97-AF65-F5344CB8AC3E}">
        <p14:creationId xmlns:p14="http://schemas.microsoft.com/office/powerpoint/2010/main" val="1760686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CAC06A-4905-4B1A-83C1-3B011A8CF04B}" type="slidenum">
              <a:rPr lang="en-US" smtClean="0"/>
              <a:t>5</a:t>
            </a:fld>
            <a:endParaRPr lang="en-US" dirty="0"/>
          </a:p>
        </p:txBody>
      </p:sp>
    </p:spTree>
    <p:extLst>
      <p:ext uri="{BB962C8B-B14F-4D97-AF65-F5344CB8AC3E}">
        <p14:creationId xmlns:p14="http://schemas.microsoft.com/office/powerpoint/2010/main" val="7309929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897BF12-7E52-4B59-9C43-3A39F38A0E6F}" type="slidenum">
              <a:rPr lang="en-IN" smtClean="0"/>
              <a:t>‹#›</a:t>
            </a:fld>
            <a:endParaRPr lang="en-IN"/>
          </a:p>
        </p:txBody>
      </p:sp>
      <p:sp>
        <p:nvSpPr>
          <p:cNvPr id="18" name="Rectangle 17">
            <a:extLst>
              <a:ext uri="{FF2B5EF4-FFF2-40B4-BE49-F238E27FC236}">
                <a16:creationId xmlns:a16="http://schemas.microsoft.com/office/drawing/2014/main" id="{F0BD6D08-1A8D-4874-955F-8FACD1395428}"/>
              </a:ext>
            </a:extLst>
          </p:cNvPr>
          <p:cNvSpPr/>
          <p:nvPr userDrawn="1"/>
        </p:nvSpPr>
        <p:spPr>
          <a:xfrm>
            <a:off x="0" y="4554000"/>
            <a:ext cx="12192000" cy="230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8" name="Group 27">
            <a:extLst>
              <a:ext uri="{FF2B5EF4-FFF2-40B4-BE49-F238E27FC236}">
                <a16:creationId xmlns:a16="http://schemas.microsoft.com/office/drawing/2014/main" id="{48EA172E-7AD9-4900-A74C-073BE9BD0DF7}"/>
              </a:ext>
              <a:ext uri="{C183D7F6-B498-43B3-948B-1728B52AA6E4}">
                <adec:decorative xmlns:adec="http://schemas.microsoft.com/office/drawing/2017/decorative" val="1"/>
              </a:ext>
            </a:extLst>
          </p:cNvPr>
          <p:cNvGrpSpPr/>
          <p:nvPr userDrawn="1"/>
        </p:nvGrpSpPr>
        <p:grpSpPr>
          <a:xfrm>
            <a:off x="7998793" y="2408820"/>
            <a:ext cx="3399320" cy="2592271"/>
            <a:chOff x="7998793" y="2408820"/>
            <a:chExt cx="3399320" cy="2592271"/>
          </a:xfrm>
        </p:grpSpPr>
        <p:sp>
          <p:nvSpPr>
            <p:cNvPr id="30" name="Graphic 14">
              <a:extLst>
                <a:ext uri="{FF2B5EF4-FFF2-40B4-BE49-F238E27FC236}">
                  <a16:creationId xmlns:a16="http://schemas.microsoft.com/office/drawing/2014/main" id="{5D373696-C567-431B-822A-04DE3469849B}"/>
                </a:ext>
              </a:extLst>
            </p:cNvPr>
            <p:cNvSpPr/>
            <p:nvPr userDrawn="1"/>
          </p:nvSpPr>
          <p:spPr>
            <a:xfrm rot="18900000">
              <a:off x="8436128" y="4572466"/>
              <a:ext cx="2357438" cy="428625"/>
            </a:xfrm>
            <a:custGeom>
              <a:avLst/>
              <a:gdLst>
                <a:gd name="connsiteX0" fmla="*/ 0 w 1885950"/>
                <a:gd name="connsiteY0" fmla="*/ 0 h 342900"/>
                <a:gd name="connsiteX1" fmla="*/ 473393 w 1885950"/>
                <a:gd name="connsiteY1" fmla="*/ 342900 h 342900"/>
                <a:gd name="connsiteX2" fmla="*/ 946785 w 1885950"/>
                <a:gd name="connsiteY2" fmla="*/ 0 h 342900"/>
                <a:gd name="connsiteX3" fmla="*/ 1420178 w 1885950"/>
                <a:gd name="connsiteY3" fmla="*/ 342900 h 342900"/>
                <a:gd name="connsiteX4" fmla="*/ 1893570 w 1885950"/>
                <a:gd name="connsiteY4" fmla="*/ 0 h 342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5950" h="342900">
                  <a:moveTo>
                    <a:pt x="0" y="0"/>
                  </a:moveTo>
                  <a:cubicBezTo>
                    <a:pt x="236220" y="0"/>
                    <a:pt x="236220" y="342900"/>
                    <a:pt x="473393" y="342900"/>
                  </a:cubicBezTo>
                  <a:cubicBezTo>
                    <a:pt x="709613" y="342900"/>
                    <a:pt x="709613" y="0"/>
                    <a:pt x="946785" y="0"/>
                  </a:cubicBezTo>
                  <a:cubicBezTo>
                    <a:pt x="1183005" y="0"/>
                    <a:pt x="1183005" y="342900"/>
                    <a:pt x="1420178" y="342900"/>
                  </a:cubicBezTo>
                  <a:cubicBezTo>
                    <a:pt x="1657350" y="342900"/>
                    <a:pt x="1656398" y="0"/>
                    <a:pt x="1893570" y="0"/>
                  </a:cubicBezTo>
                </a:path>
              </a:pathLst>
            </a:custGeom>
            <a:noFill/>
            <a:ln w="127000" cap="rnd">
              <a:solidFill>
                <a:schemeClr val="bg1"/>
              </a:solidFill>
              <a:prstDash val="solid"/>
              <a:miter/>
            </a:ln>
          </p:spPr>
          <p:txBody>
            <a:bodyPr rtlCol="0" anchor="ctr"/>
            <a:lstStyle/>
            <a:p>
              <a:endParaRPr lang="en-US" dirty="0"/>
            </a:p>
          </p:txBody>
        </p:sp>
        <p:sp>
          <p:nvSpPr>
            <p:cNvPr id="31" name="Oval 30">
              <a:extLst>
                <a:ext uri="{FF2B5EF4-FFF2-40B4-BE49-F238E27FC236}">
                  <a16:creationId xmlns:a16="http://schemas.microsoft.com/office/drawing/2014/main" id="{00245B8D-FBE5-4E86-874A-C94802DFADBB}"/>
                </a:ext>
              </a:extLst>
            </p:cNvPr>
            <p:cNvSpPr/>
            <p:nvPr userDrawn="1"/>
          </p:nvSpPr>
          <p:spPr>
            <a:xfrm>
              <a:off x="10505144" y="2408820"/>
              <a:ext cx="892969" cy="892970"/>
            </a:xfrm>
            <a:prstGeom prst="ellipse">
              <a:avLst/>
            </a:prstGeom>
            <a:noFill/>
            <a:ln w="127000" cap="flat">
              <a:solidFill>
                <a:schemeClr val="accent4"/>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32" name="Isosceles Triangle 31">
              <a:extLst>
                <a:ext uri="{FF2B5EF4-FFF2-40B4-BE49-F238E27FC236}">
                  <a16:creationId xmlns:a16="http://schemas.microsoft.com/office/drawing/2014/main" id="{FEAD246F-02C2-463D-BFE8-953B77664EA2}"/>
                </a:ext>
              </a:extLst>
            </p:cNvPr>
            <p:cNvSpPr/>
            <p:nvPr userDrawn="1"/>
          </p:nvSpPr>
          <p:spPr>
            <a:xfrm>
              <a:off x="7998793" y="3156637"/>
              <a:ext cx="1063466" cy="916782"/>
            </a:xfrm>
            <a:prstGeom prst="triangle">
              <a:avLst/>
            </a:prstGeom>
            <a:solidFill>
              <a:schemeClr val="accent5"/>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grpSp>
    </p:spTree>
    <p:extLst>
      <p:ext uri="{BB962C8B-B14F-4D97-AF65-F5344CB8AC3E}">
        <p14:creationId xmlns:p14="http://schemas.microsoft.com/office/powerpoint/2010/main" val="3003011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2437989703"/>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E0E41E9-E887-49CF-A358-8367F0C34840}"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5707736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262749977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E0E41E9-E887-49CF-A358-8367F0C34840}"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7881644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1921398452"/>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1237625800"/>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1906280926"/>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Only Left Middle">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F1F7A7-3825-4674-B370-D3BEDD3FC66D}"/>
              </a:ext>
            </a:extLst>
          </p:cNvPr>
          <p:cNvSpPr/>
          <p:nvPr userDrawn="1"/>
        </p:nvSpPr>
        <p:spPr>
          <a:xfrm>
            <a:off x="0"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D39408-C49A-4750-A547-E1EAD06F807D}"/>
              </a:ext>
            </a:extLst>
          </p:cNvPr>
          <p:cNvSpPr>
            <a:spLocks noGrp="1"/>
          </p:cNvSpPr>
          <p:nvPr>
            <p:ph type="title"/>
          </p:nvPr>
        </p:nvSpPr>
        <p:spPr>
          <a:xfrm>
            <a:off x="1079999" y="3033000"/>
            <a:ext cx="6235201" cy="792000"/>
          </a:xfrm>
        </p:spPr>
        <p:txBody>
          <a:body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E9560AB5-7355-4D05-AA13-FCB0024AF862}"/>
              </a:ext>
            </a:extLst>
          </p:cNvPr>
          <p:cNvSpPr>
            <a:spLocks noGrp="1"/>
          </p:cNvSpPr>
          <p:nvPr>
            <p:ph type="ftr" sz="quarter" idx="10"/>
          </p:nvPr>
        </p:nvSpPr>
        <p:spPr/>
        <p:txBody>
          <a:bodyPr/>
          <a:lstStyle/>
          <a:p>
            <a:endParaRPr lang="en-US" dirty="0"/>
          </a:p>
        </p:txBody>
      </p:sp>
      <p:sp>
        <p:nvSpPr>
          <p:cNvPr id="19" name="Slide Number Placeholder 18">
            <a:extLst>
              <a:ext uri="{FF2B5EF4-FFF2-40B4-BE49-F238E27FC236}">
                <a16:creationId xmlns:a16="http://schemas.microsoft.com/office/drawing/2014/main" id="{44CCDFF2-A2F9-4352-94BB-9BB119095D1A}"/>
              </a:ext>
            </a:extLst>
          </p:cNvPr>
          <p:cNvSpPr>
            <a:spLocks noGrp="1"/>
          </p:cNvSpPr>
          <p:nvPr>
            <p:ph type="sldNum" sz="quarter" idx="11"/>
          </p:nvPr>
        </p:nvSpPr>
        <p:spPr>
          <a:noFill/>
          <a:ln>
            <a:solidFill>
              <a:schemeClr val="accent3"/>
            </a:solidFill>
          </a:ln>
        </p:spPr>
        <p:txBody>
          <a:bodyPr/>
          <a:lstStyle>
            <a:lvl1pPr>
              <a:defRPr>
                <a:solidFill>
                  <a:schemeClr val="accent3"/>
                </a:solidFill>
              </a:defRPr>
            </a:lvl1p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29838650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8CC2B20B-280D-44D1-8DC5-70D2B86B7655}"/>
              </a:ext>
            </a:extLst>
          </p:cNvPr>
          <p:cNvSpPr/>
          <p:nvPr userDrawn="1"/>
        </p:nvSpPr>
        <p:spPr>
          <a:xfrm rot="2448756">
            <a:off x="9181031" y="3380182"/>
            <a:ext cx="878193" cy="273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8CF6415F-6279-47D7-81A8-7C667B82487D}"/>
              </a:ext>
            </a:extLst>
          </p:cNvPr>
          <p:cNvSpPr/>
          <p:nvPr userDrawn="1"/>
        </p:nvSpPr>
        <p:spPr>
          <a:xfrm>
            <a:off x="10143917" y="1890080"/>
            <a:ext cx="1638502" cy="163850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F54F30F7-DC7A-41E3-A364-0B79CF985761}"/>
              </a:ext>
            </a:extLst>
          </p:cNvPr>
          <p:cNvSpPr/>
          <p:nvPr userDrawn="1"/>
        </p:nvSpPr>
        <p:spPr>
          <a:xfrm>
            <a:off x="7746136" y="2778308"/>
            <a:ext cx="1638502" cy="16385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Picture Placeholder 25">
            <a:extLst>
              <a:ext uri="{FF2B5EF4-FFF2-40B4-BE49-F238E27FC236}">
                <a16:creationId xmlns:a16="http://schemas.microsoft.com/office/drawing/2014/main" id="{672C4EBD-FB6B-4F9E-8562-1F4DD054DA67}"/>
              </a:ext>
            </a:extLst>
          </p:cNvPr>
          <p:cNvSpPr>
            <a:spLocks noGrp="1"/>
          </p:cNvSpPr>
          <p:nvPr>
            <p:ph type="pic" sz="quarter" idx="10" hasCustomPrompt="1"/>
          </p:nvPr>
        </p:nvSpPr>
        <p:spPr>
          <a:xfrm>
            <a:off x="0" y="0"/>
            <a:ext cx="12192000" cy="4554538"/>
          </a:xfrm>
          <a:custGeom>
            <a:avLst/>
            <a:gdLst>
              <a:gd name="connsiteX0" fmla="*/ 8530200 w 12192000"/>
              <a:gd name="connsiteY0" fmla="*/ 3146226 h 4554538"/>
              <a:gd name="connsiteX1" fmla="*/ 7998793 w 12192000"/>
              <a:gd name="connsiteY1" fmla="*/ 4074032 h 4554538"/>
              <a:gd name="connsiteX2" fmla="*/ 9061603 w 12192000"/>
              <a:gd name="connsiteY2" fmla="*/ 4074032 h 4554538"/>
              <a:gd name="connsiteX3" fmla="*/ 10971786 w 12192000"/>
              <a:gd name="connsiteY3" fmla="*/ 2468328 h 4554538"/>
              <a:gd name="connsiteX4" fmla="*/ 11359570 w 12192000"/>
              <a:gd name="connsiteY4" fmla="*/ 2856109 h 4554538"/>
              <a:gd name="connsiteX5" fmla="*/ 10971786 w 12192000"/>
              <a:gd name="connsiteY5" fmla="*/ 3243892 h 4554538"/>
              <a:gd name="connsiteX6" fmla="*/ 10584005 w 12192000"/>
              <a:gd name="connsiteY6" fmla="*/ 2856109 h 4554538"/>
              <a:gd name="connsiteX7" fmla="*/ 10971786 w 12192000"/>
              <a:gd name="connsiteY7" fmla="*/ 2468328 h 4554538"/>
              <a:gd name="connsiteX8" fmla="*/ 10971786 w 12192000"/>
              <a:gd name="connsiteY8" fmla="*/ 2344811 h 4554538"/>
              <a:gd name="connsiteX9" fmla="*/ 10460488 w 12192000"/>
              <a:gd name="connsiteY9" fmla="*/ 2856109 h 4554538"/>
              <a:gd name="connsiteX10" fmla="*/ 10971786 w 12192000"/>
              <a:gd name="connsiteY10" fmla="*/ 3367407 h 4554538"/>
              <a:gd name="connsiteX11" fmla="*/ 11483084 w 12192000"/>
              <a:gd name="connsiteY11" fmla="*/ 2856109 h 4554538"/>
              <a:gd name="connsiteX12" fmla="*/ 10971786 w 12192000"/>
              <a:gd name="connsiteY12" fmla="*/ 2344811 h 4554538"/>
              <a:gd name="connsiteX13" fmla="*/ 0 w 12192000"/>
              <a:gd name="connsiteY13" fmla="*/ 0 h 4554538"/>
              <a:gd name="connsiteX14" fmla="*/ 12192000 w 12192000"/>
              <a:gd name="connsiteY14" fmla="*/ 0 h 4554538"/>
              <a:gd name="connsiteX15" fmla="*/ 12192000 w 12192000"/>
              <a:gd name="connsiteY15" fmla="*/ 4554538 h 4554538"/>
              <a:gd name="connsiteX16" fmla="*/ 10247582 w 12192000"/>
              <a:gd name="connsiteY16" fmla="*/ 4554538 h 4554538"/>
              <a:gd name="connsiteX17" fmla="*/ 10312021 w 12192000"/>
              <a:gd name="connsiteY17" fmla="*/ 4461275 h 4554538"/>
              <a:gd name="connsiteX18" fmla="*/ 10316869 w 12192000"/>
              <a:gd name="connsiteY18" fmla="*/ 4142971 h 4554538"/>
              <a:gd name="connsiteX19" fmla="*/ 10357084 w 12192000"/>
              <a:gd name="connsiteY19" fmla="*/ 3838490 h 4554538"/>
              <a:gd name="connsiteX20" fmla="*/ 10357084 w 12192000"/>
              <a:gd name="connsiteY20" fmla="*/ 3749442 h 4554538"/>
              <a:gd name="connsiteX21" fmla="*/ 10313637 w 12192000"/>
              <a:gd name="connsiteY21" fmla="*/ 3730054 h 4554538"/>
              <a:gd name="connsiteX22" fmla="*/ 10268036 w 12192000"/>
              <a:gd name="connsiteY22" fmla="*/ 3749442 h 4554538"/>
              <a:gd name="connsiteX23" fmla="*/ 10193352 w 12192000"/>
              <a:gd name="connsiteY23" fmla="*/ 4168821 h 4554538"/>
              <a:gd name="connsiteX24" fmla="*/ 10153137 w 12192000"/>
              <a:gd name="connsiteY24" fmla="*/ 4473302 h 4554538"/>
              <a:gd name="connsiteX25" fmla="*/ 9845786 w 12192000"/>
              <a:gd name="connsiteY25" fmla="*/ 4513516 h 4554538"/>
              <a:gd name="connsiteX26" fmla="*/ 9475883 w 12192000"/>
              <a:gd name="connsiteY26" fmla="*/ 4546819 h 4554538"/>
              <a:gd name="connsiteX27" fmla="*/ 9466655 w 12192000"/>
              <a:gd name="connsiteY27" fmla="*/ 4554538 h 4554538"/>
              <a:gd name="connsiteX28" fmla="*/ 0 w 12192000"/>
              <a:gd name="connsiteY28" fmla="*/ 4554538 h 455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192000" h="4554538">
                <a:moveTo>
                  <a:pt x="8530200" y="3146226"/>
                </a:moveTo>
                <a:lnTo>
                  <a:pt x="7998793" y="4074032"/>
                </a:lnTo>
                <a:lnTo>
                  <a:pt x="9061603" y="4074032"/>
                </a:lnTo>
                <a:close/>
                <a:moveTo>
                  <a:pt x="10971786" y="2468328"/>
                </a:moveTo>
                <a:cubicBezTo>
                  <a:pt x="11184348" y="2468328"/>
                  <a:pt x="11359570" y="2643547"/>
                  <a:pt x="11359570" y="2856109"/>
                </a:cubicBezTo>
                <a:cubicBezTo>
                  <a:pt x="11359570" y="3071545"/>
                  <a:pt x="11184348" y="3243892"/>
                  <a:pt x="10971786" y="3243892"/>
                </a:cubicBezTo>
                <a:cubicBezTo>
                  <a:pt x="10759224" y="3243892"/>
                  <a:pt x="10584005" y="3068671"/>
                  <a:pt x="10584005" y="2856109"/>
                </a:cubicBezTo>
                <a:cubicBezTo>
                  <a:pt x="10584005" y="2640676"/>
                  <a:pt x="10759224" y="2468328"/>
                  <a:pt x="10971786" y="2468328"/>
                </a:cubicBezTo>
                <a:close/>
                <a:moveTo>
                  <a:pt x="10971786" y="2344811"/>
                </a:moveTo>
                <a:cubicBezTo>
                  <a:pt x="10690285" y="2344811"/>
                  <a:pt x="10460488" y="2574608"/>
                  <a:pt x="10460488" y="2856109"/>
                </a:cubicBezTo>
                <a:cubicBezTo>
                  <a:pt x="10460488" y="3137610"/>
                  <a:pt x="10690285" y="3367407"/>
                  <a:pt x="10971786" y="3367407"/>
                </a:cubicBezTo>
                <a:cubicBezTo>
                  <a:pt x="11253287" y="3367407"/>
                  <a:pt x="11483084" y="3137610"/>
                  <a:pt x="11483084" y="2856109"/>
                </a:cubicBezTo>
                <a:cubicBezTo>
                  <a:pt x="11483084" y="2574608"/>
                  <a:pt x="11253287" y="2344811"/>
                  <a:pt x="10971786" y="2344811"/>
                </a:cubicBezTo>
                <a:close/>
                <a:moveTo>
                  <a:pt x="0" y="0"/>
                </a:moveTo>
                <a:lnTo>
                  <a:pt x="12192000" y="0"/>
                </a:lnTo>
                <a:lnTo>
                  <a:pt x="12192000" y="4554538"/>
                </a:lnTo>
                <a:lnTo>
                  <a:pt x="10247582" y="4554538"/>
                </a:lnTo>
                <a:lnTo>
                  <a:pt x="10312021" y="4461275"/>
                </a:lnTo>
                <a:cubicBezTo>
                  <a:pt x="10357262" y="4356789"/>
                  <a:pt x="10336257" y="4244224"/>
                  <a:pt x="10316869" y="4142971"/>
                </a:cubicBezTo>
                <a:cubicBezTo>
                  <a:pt x="10293889" y="4022327"/>
                  <a:pt x="10276655" y="3918919"/>
                  <a:pt x="10357084" y="3838490"/>
                </a:cubicBezTo>
                <a:cubicBezTo>
                  <a:pt x="10382934" y="3815510"/>
                  <a:pt x="10382934" y="3775296"/>
                  <a:pt x="10357084" y="3749442"/>
                </a:cubicBezTo>
                <a:cubicBezTo>
                  <a:pt x="10345594" y="3736517"/>
                  <a:pt x="10329795" y="3730054"/>
                  <a:pt x="10313637" y="3730054"/>
                </a:cubicBezTo>
                <a:cubicBezTo>
                  <a:pt x="10297480" y="3730054"/>
                  <a:pt x="10280963" y="3736517"/>
                  <a:pt x="10268036" y="3749442"/>
                </a:cubicBezTo>
                <a:cubicBezTo>
                  <a:pt x="10138777" y="3878704"/>
                  <a:pt x="10167501" y="4033817"/>
                  <a:pt x="10193352" y="4168821"/>
                </a:cubicBezTo>
                <a:cubicBezTo>
                  <a:pt x="10216332" y="4289465"/>
                  <a:pt x="10233566" y="4392873"/>
                  <a:pt x="10153137" y="4473302"/>
                </a:cubicBezTo>
                <a:cubicBezTo>
                  <a:pt x="10069838" y="4553731"/>
                  <a:pt x="9966429" y="4536496"/>
                  <a:pt x="9845786" y="4513516"/>
                </a:cubicBezTo>
                <a:cubicBezTo>
                  <a:pt x="9725143" y="4490898"/>
                  <a:pt x="9593502" y="4466078"/>
                  <a:pt x="9475883" y="4546819"/>
                </a:cubicBezTo>
                <a:lnTo>
                  <a:pt x="9466655" y="4554538"/>
                </a:lnTo>
                <a:lnTo>
                  <a:pt x="0" y="4554538"/>
                </a:lnTo>
                <a:close/>
              </a:path>
            </a:pathLst>
          </a:custGeom>
          <a:solidFill>
            <a:schemeClr val="bg1">
              <a:lumMod val="95000"/>
            </a:schemeClr>
          </a:solidFill>
        </p:spPr>
        <p:txBody>
          <a:bodyPr wrap="square" anchor="ctr">
            <a:noAutofit/>
          </a:bodyPr>
          <a:lstStyle>
            <a:lvl1pPr marL="0" indent="0" algn="ctr">
              <a:buNone/>
              <a:defRPr i="1"/>
            </a:lvl1pPr>
          </a:lstStyle>
          <a:p>
            <a:r>
              <a:rPr lang="en-US" dirty="0"/>
              <a:t>Insert Your Picture Here</a:t>
            </a:r>
          </a:p>
        </p:txBody>
      </p:sp>
      <p:sp>
        <p:nvSpPr>
          <p:cNvPr id="30" name="Freeform: Shape 29">
            <a:extLst>
              <a:ext uri="{FF2B5EF4-FFF2-40B4-BE49-F238E27FC236}">
                <a16:creationId xmlns:a16="http://schemas.microsoft.com/office/drawing/2014/main" id="{FE0EC059-6580-471B-82B1-7BC2C482138A}"/>
              </a:ext>
            </a:extLst>
          </p:cNvPr>
          <p:cNvSpPr/>
          <p:nvPr userDrawn="1"/>
        </p:nvSpPr>
        <p:spPr>
          <a:xfrm>
            <a:off x="0" y="4554000"/>
            <a:ext cx="12192000" cy="2304000"/>
          </a:xfrm>
          <a:custGeom>
            <a:avLst/>
            <a:gdLst>
              <a:gd name="connsiteX0" fmla="*/ 0 w 12192000"/>
              <a:gd name="connsiteY0" fmla="*/ 0 h 2304000"/>
              <a:gd name="connsiteX1" fmla="*/ 9467298 w 12192000"/>
              <a:gd name="connsiteY1" fmla="*/ 0 h 2304000"/>
              <a:gd name="connsiteX2" fmla="*/ 9426407 w 12192000"/>
              <a:gd name="connsiteY2" fmla="*/ 34200 h 2304000"/>
              <a:gd name="connsiteX3" fmla="*/ 9351723 w 12192000"/>
              <a:gd name="connsiteY3" fmla="*/ 453579 h 2304000"/>
              <a:gd name="connsiteX4" fmla="*/ 9311509 w 12192000"/>
              <a:gd name="connsiteY4" fmla="*/ 758060 h 2304000"/>
              <a:gd name="connsiteX5" fmla="*/ 9004154 w 12192000"/>
              <a:gd name="connsiteY5" fmla="*/ 798275 h 2304000"/>
              <a:gd name="connsiteX6" fmla="*/ 8584775 w 12192000"/>
              <a:gd name="connsiteY6" fmla="*/ 872959 h 2304000"/>
              <a:gd name="connsiteX7" fmla="*/ 8584775 w 12192000"/>
              <a:gd name="connsiteY7" fmla="*/ 962006 h 2304000"/>
              <a:gd name="connsiteX8" fmla="*/ 8630734 w 12192000"/>
              <a:gd name="connsiteY8" fmla="*/ 982112 h 2304000"/>
              <a:gd name="connsiteX9" fmla="*/ 8679568 w 12192000"/>
              <a:gd name="connsiteY9" fmla="*/ 962006 h 2304000"/>
              <a:gd name="connsiteX10" fmla="*/ 8984048 w 12192000"/>
              <a:gd name="connsiteY10" fmla="*/ 921792 h 2304000"/>
              <a:gd name="connsiteX11" fmla="*/ 9403427 w 12192000"/>
              <a:gd name="connsiteY11" fmla="*/ 847108 h 2304000"/>
              <a:gd name="connsiteX12" fmla="*/ 9478111 w 12192000"/>
              <a:gd name="connsiteY12" fmla="*/ 430600 h 2304000"/>
              <a:gd name="connsiteX13" fmla="*/ 9518326 w 12192000"/>
              <a:gd name="connsiteY13" fmla="*/ 123248 h 2304000"/>
              <a:gd name="connsiteX14" fmla="*/ 9822806 w 12192000"/>
              <a:gd name="connsiteY14" fmla="*/ 83034 h 2304000"/>
              <a:gd name="connsiteX15" fmla="*/ 10242185 w 12192000"/>
              <a:gd name="connsiteY15" fmla="*/ 8350 h 2304000"/>
              <a:gd name="connsiteX16" fmla="*/ 10247954 w 12192000"/>
              <a:gd name="connsiteY16" fmla="*/ 0 h 2304000"/>
              <a:gd name="connsiteX17" fmla="*/ 12192000 w 12192000"/>
              <a:gd name="connsiteY17" fmla="*/ 0 h 2304000"/>
              <a:gd name="connsiteX18" fmla="*/ 12192000 w 12192000"/>
              <a:gd name="connsiteY18" fmla="*/ 2304000 h 2304000"/>
              <a:gd name="connsiteX19" fmla="*/ 0 w 12192000"/>
              <a:gd name="connsiteY19" fmla="*/ 2304000 h 230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0" h="2304000">
                <a:moveTo>
                  <a:pt x="0" y="0"/>
                </a:moveTo>
                <a:lnTo>
                  <a:pt x="9467298" y="0"/>
                </a:lnTo>
                <a:lnTo>
                  <a:pt x="9426407" y="34200"/>
                </a:lnTo>
                <a:cubicBezTo>
                  <a:pt x="9297145" y="163463"/>
                  <a:pt x="9325869" y="318575"/>
                  <a:pt x="9351723" y="453579"/>
                </a:cubicBezTo>
                <a:cubicBezTo>
                  <a:pt x="9374703" y="574223"/>
                  <a:pt x="9391937" y="677631"/>
                  <a:pt x="9311509" y="758060"/>
                </a:cubicBezTo>
                <a:cubicBezTo>
                  <a:pt x="9228206" y="838489"/>
                  <a:pt x="9124797" y="821254"/>
                  <a:pt x="9004154" y="798275"/>
                </a:cubicBezTo>
                <a:cubicBezTo>
                  <a:pt x="8866276" y="772424"/>
                  <a:pt x="8714037" y="743699"/>
                  <a:pt x="8584775" y="872959"/>
                </a:cubicBezTo>
                <a:cubicBezTo>
                  <a:pt x="8558924" y="895938"/>
                  <a:pt x="8558924" y="936153"/>
                  <a:pt x="8584775" y="962006"/>
                </a:cubicBezTo>
                <a:cubicBezTo>
                  <a:pt x="8599139" y="976367"/>
                  <a:pt x="8613500" y="982112"/>
                  <a:pt x="8630734" y="982112"/>
                </a:cubicBezTo>
                <a:cubicBezTo>
                  <a:pt x="8647969" y="982112"/>
                  <a:pt x="8662333" y="973496"/>
                  <a:pt x="8679568" y="962006"/>
                </a:cubicBezTo>
                <a:cubicBezTo>
                  <a:pt x="8759996" y="881577"/>
                  <a:pt x="8863405" y="898812"/>
                  <a:pt x="8984048" y="921792"/>
                </a:cubicBezTo>
                <a:cubicBezTo>
                  <a:pt x="9119052" y="947643"/>
                  <a:pt x="9274165" y="976367"/>
                  <a:pt x="9403427" y="847108"/>
                </a:cubicBezTo>
                <a:cubicBezTo>
                  <a:pt x="9532686" y="720720"/>
                  <a:pt x="9503962" y="565607"/>
                  <a:pt x="9478111" y="430600"/>
                </a:cubicBezTo>
                <a:cubicBezTo>
                  <a:pt x="9455131" y="309957"/>
                  <a:pt x="9437897" y="203677"/>
                  <a:pt x="9518326" y="123248"/>
                </a:cubicBezTo>
                <a:cubicBezTo>
                  <a:pt x="9598754" y="42819"/>
                  <a:pt x="9702163" y="60054"/>
                  <a:pt x="9822806" y="83034"/>
                </a:cubicBezTo>
                <a:cubicBezTo>
                  <a:pt x="9957810" y="108884"/>
                  <a:pt x="10112923" y="137609"/>
                  <a:pt x="10242185" y="8350"/>
                </a:cubicBezTo>
                <a:lnTo>
                  <a:pt x="10247954" y="0"/>
                </a:lnTo>
                <a:lnTo>
                  <a:pt x="12192000" y="0"/>
                </a:lnTo>
                <a:lnTo>
                  <a:pt x="12192000" y="2304000"/>
                </a:lnTo>
                <a:lnTo>
                  <a:pt x="0" y="2304000"/>
                </a:lnTo>
                <a:close/>
              </a:path>
            </a:pathLst>
          </a:custGeom>
          <a:solidFill>
            <a:srgbClr val="28C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2A6CD15-EEA4-46CB-A7B3-495FF7C8B4E0}"/>
              </a:ext>
            </a:extLst>
          </p:cNvPr>
          <p:cNvSpPr>
            <a:spLocks noGrp="1"/>
          </p:cNvSpPr>
          <p:nvPr>
            <p:ph type="ctrTitle"/>
          </p:nvPr>
        </p:nvSpPr>
        <p:spPr>
          <a:xfrm>
            <a:off x="1080000" y="3833999"/>
            <a:ext cx="5937026" cy="720001"/>
          </a:xfrm>
          <a:solidFill>
            <a:schemeClr val="bg1"/>
          </a:solidFill>
        </p:spPr>
        <p:txBody>
          <a:bodyPr anchor="ctr">
            <a:normAutofit/>
          </a:bodyPr>
          <a:lstStyle>
            <a:lvl1pPr algn="l">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FF20683-79D6-43CE-A167-BF1E25FA44B5}"/>
              </a:ext>
            </a:extLst>
          </p:cNvPr>
          <p:cNvSpPr>
            <a:spLocks noGrp="1"/>
          </p:cNvSpPr>
          <p:nvPr>
            <p:ph type="subTitle" idx="1"/>
          </p:nvPr>
        </p:nvSpPr>
        <p:spPr>
          <a:xfrm>
            <a:off x="1080000" y="4731026"/>
            <a:ext cx="9144000" cy="720000"/>
          </a:xfrm>
        </p:spPr>
        <p:txBody>
          <a:bodyPr>
            <a:normAutofit/>
          </a:bodyPr>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8" name="Freeform: Shape 17">
            <a:extLst>
              <a:ext uri="{FF2B5EF4-FFF2-40B4-BE49-F238E27FC236}">
                <a16:creationId xmlns:a16="http://schemas.microsoft.com/office/drawing/2014/main" id="{60524263-835B-48D7-A2FC-25541FD95C43}"/>
              </a:ext>
            </a:extLst>
          </p:cNvPr>
          <p:cNvSpPr/>
          <p:nvPr/>
        </p:nvSpPr>
        <p:spPr>
          <a:xfrm>
            <a:off x="10460488" y="2344811"/>
            <a:ext cx="1005361" cy="1005361"/>
          </a:xfrm>
          <a:custGeom>
            <a:avLst/>
            <a:gdLst>
              <a:gd name="connsiteX0" fmla="*/ 169545 w 333375"/>
              <a:gd name="connsiteY0" fmla="*/ 339090 h 333375"/>
              <a:gd name="connsiteX1" fmla="*/ 0 w 333375"/>
              <a:gd name="connsiteY1" fmla="*/ 169545 h 333375"/>
              <a:gd name="connsiteX2" fmla="*/ 169545 w 333375"/>
              <a:gd name="connsiteY2" fmla="*/ 0 h 333375"/>
              <a:gd name="connsiteX3" fmla="*/ 339090 w 333375"/>
              <a:gd name="connsiteY3" fmla="*/ 169545 h 333375"/>
              <a:gd name="connsiteX4" fmla="*/ 169545 w 333375"/>
              <a:gd name="connsiteY4" fmla="*/ 339090 h 333375"/>
              <a:gd name="connsiteX5" fmla="*/ 169545 w 333375"/>
              <a:gd name="connsiteY5" fmla="*/ 40958 h 333375"/>
              <a:gd name="connsiteX6" fmla="*/ 40958 w 333375"/>
              <a:gd name="connsiteY6" fmla="*/ 169545 h 333375"/>
              <a:gd name="connsiteX7" fmla="*/ 169545 w 333375"/>
              <a:gd name="connsiteY7" fmla="*/ 298133 h 333375"/>
              <a:gd name="connsiteX8" fmla="*/ 298133 w 333375"/>
              <a:gd name="connsiteY8" fmla="*/ 169545 h 333375"/>
              <a:gd name="connsiteX9" fmla="*/ 169545 w 333375"/>
              <a:gd name="connsiteY9" fmla="*/ 40958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375" h="333375">
                <a:moveTo>
                  <a:pt x="169545" y="339090"/>
                </a:moveTo>
                <a:cubicBezTo>
                  <a:pt x="76200" y="339090"/>
                  <a:pt x="0" y="262890"/>
                  <a:pt x="0" y="169545"/>
                </a:cubicBezTo>
                <a:cubicBezTo>
                  <a:pt x="0" y="76200"/>
                  <a:pt x="76200" y="0"/>
                  <a:pt x="169545" y="0"/>
                </a:cubicBezTo>
                <a:cubicBezTo>
                  <a:pt x="262890" y="0"/>
                  <a:pt x="339090" y="76200"/>
                  <a:pt x="339090" y="169545"/>
                </a:cubicBezTo>
                <a:cubicBezTo>
                  <a:pt x="339090" y="262890"/>
                  <a:pt x="262890" y="339090"/>
                  <a:pt x="169545" y="339090"/>
                </a:cubicBezTo>
                <a:close/>
                <a:moveTo>
                  <a:pt x="169545" y="40958"/>
                </a:moveTo>
                <a:cubicBezTo>
                  <a:pt x="99060" y="40958"/>
                  <a:pt x="40958" y="98108"/>
                  <a:pt x="40958" y="169545"/>
                </a:cubicBezTo>
                <a:cubicBezTo>
                  <a:pt x="40958" y="240030"/>
                  <a:pt x="99060" y="298133"/>
                  <a:pt x="169545" y="298133"/>
                </a:cubicBezTo>
                <a:cubicBezTo>
                  <a:pt x="240030" y="298133"/>
                  <a:pt x="298133" y="240983"/>
                  <a:pt x="298133" y="169545"/>
                </a:cubicBezTo>
                <a:cubicBezTo>
                  <a:pt x="298133" y="99060"/>
                  <a:pt x="240030" y="40958"/>
                  <a:pt x="169545" y="40958"/>
                </a:cubicBezTo>
                <a:close/>
              </a:path>
            </a:pathLst>
          </a:custGeom>
          <a:solidFill>
            <a:schemeClr val="accent4"/>
          </a:solid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2BB9EF5C-08CE-4A11-8FB9-D59AACF45C92}"/>
              </a:ext>
            </a:extLst>
          </p:cNvPr>
          <p:cNvSpPr/>
          <p:nvPr/>
        </p:nvSpPr>
        <p:spPr>
          <a:xfrm>
            <a:off x="7998793" y="3146226"/>
            <a:ext cx="1062810" cy="919187"/>
          </a:xfrm>
          <a:custGeom>
            <a:avLst/>
            <a:gdLst>
              <a:gd name="connsiteX0" fmla="*/ 0 w 352425"/>
              <a:gd name="connsiteY0" fmla="*/ 307658 h 304800"/>
              <a:gd name="connsiteX1" fmla="*/ 176213 w 352425"/>
              <a:gd name="connsiteY1" fmla="*/ 0 h 304800"/>
              <a:gd name="connsiteX2" fmla="*/ 352425 w 352425"/>
              <a:gd name="connsiteY2" fmla="*/ 307658 h 304800"/>
              <a:gd name="connsiteX3" fmla="*/ 0 w 352425"/>
              <a:gd name="connsiteY3" fmla="*/ 307658 h 304800"/>
            </a:gdLst>
            <a:ahLst/>
            <a:cxnLst>
              <a:cxn ang="0">
                <a:pos x="connsiteX0" y="connsiteY0"/>
              </a:cxn>
              <a:cxn ang="0">
                <a:pos x="connsiteX1" y="connsiteY1"/>
              </a:cxn>
              <a:cxn ang="0">
                <a:pos x="connsiteX2" y="connsiteY2"/>
              </a:cxn>
              <a:cxn ang="0">
                <a:pos x="connsiteX3" y="connsiteY3"/>
              </a:cxn>
            </a:cxnLst>
            <a:rect l="l" t="t" r="r" b="b"/>
            <a:pathLst>
              <a:path w="352425" h="304800">
                <a:moveTo>
                  <a:pt x="0" y="307658"/>
                </a:moveTo>
                <a:lnTo>
                  <a:pt x="176213" y="0"/>
                </a:lnTo>
                <a:lnTo>
                  <a:pt x="352425" y="307658"/>
                </a:lnTo>
                <a:lnTo>
                  <a:pt x="0" y="307658"/>
                </a:lnTo>
                <a:close/>
              </a:path>
            </a:pathLst>
          </a:custGeom>
          <a:solidFill>
            <a:schemeClr val="accent5"/>
          </a:solidFill>
          <a:ln w="9525" cap="flat">
            <a:noFill/>
            <a:prstDash val="solid"/>
            <a:miter/>
          </a:ln>
        </p:spPr>
        <p:txBody>
          <a:bodyPr rtlCol="0" anchor="ctr"/>
          <a:lstStyle/>
          <a:p>
            <a:endParaRPr lang="en-US" dirty="0"/>
          </a:p>
        </p:txBody>
      </p:sp>
    </p:spTree>
    <p:extLst>
      <p:ext uri="{BB962C8B-B14F-4D97-AF65-F5344CB8AC3E}">
        <p14:creationId xmlns:p14="http://schemas.microsoft.com/office/powerpoint/2010/main" val="13637758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Narrow Content">
    <p:bg>
      <p:bgPr>
        <a:solidFill>
          <a:schemeClr val="accent6">
            <a:lumMod val="50000"/>
          </a:schemeClr>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5C33E624-2467-4206-84E7-7DB1C787CD87}"/>
              </a:ext>
            </a:extLst>
          </p:cNvPr>
          <p:cNvSpPr>
            <a:spLocks noGrp="1"/>
          </p:cNvSpPr>
          <p:nvPr>
            <p:ph type="pic" sz="quarter" idx="12" hasCustomPrompt="1"/>
          </p:nvPr>
        </p:nvSpPr>
        <p:spPr>
          <a:xfrm>
            <a:off x="0" y="0"/>
            <a:ext cx="6921500" cy="6858000"/>
          </a:xfrm>
          <a:prstGeom prst="hexagon">
            <a:avLst>
              <a:gd name="adj" fmla="val 7593"/>
              <a:gd name="vf" fmla="val 115470"/>
            </a:avLst>
          </a:prstGeom>
          <a:solidFill>
            <a:schemeClr val="bg1">
              <a:lumMod val="95000"/>
            </a:schemeClr>
          </a:solidFill>
        </p:spPr>
        <p:txBody>
          <a:bodyPr tIns="1512000"/>
          <a:lstStyle>
            <a:lvl1pPr marL="0" indent="0" algn="ctr">
              <a:buNone/>
              <a:defRPr i="1"/>
            </a:lvl1pPr>
          </a:lstStyle>
          <a:p>
            <a:r>
              <a:rPr lang="en-US" dirty="0"/>
              <a:t>Insert Your Picture Here</a:t>
            </a:r>
          </a:p>
        </p:txBody>
      </p:sp>
      <p:sp>
        <p:nvSpPr>
          <p:cNvPr id="2" name="Title 1">
            <a:extLst>
              <a:ext uri="{FF2B5EF4-FFF2-40B4-BE49-F238E27FC236}">
                <a16:creationId xmlns:a16="http://schemas.microsoft.com/office/drawing/2014/main" id="{5CD39408-C49A-4750-A547-E1EAD06F807D}"/>
              </a:ext>
            </a:extLst>
          </p:cNvPr>
          <p:cNvSpPr>
            <a:spLocks noGrp="1"/>
          </p:cNvSpPr>
          <p:nvPr>
            <p:ph type="title"/>
          </p:nvPr>
        </p:nvSpPr>
        <p:spPr>
          <a:xfrm>
            <a:off x="1079999" y="3033000"/>
            <a:ext cx="6235201" cy="7920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264671D-DEA0-4C96-A2C8-AF8E77F354FD}"/>
              </a:ext>
            </a:extLst>
          </p:cNvPr>
          <p:cNvSpPr>
            <a:spLocks noGrp="1"/>
          </p:cNvSpPr>
          <p:nvPr>
            <p:ph idx="1"/>
          </p:nvPr>
        </p:nvSpPr>
        <p:spPr>
          <a:xfrm>
            <a:off x="7487346" y="924301"/>
            <a:ext cx="3442907" cy="5009400"/>
          </a:xfrm>
        </p:spPr>
        <p:txBody>
          <a:bodyPr anchor="ctr"/>
          <a:lstStyle>
            <a:lvl1pPr>
              <a:buClrTx/>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4FF0D2BD-AC28-47D6-8C93-74585CCB5BB5}"/>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7165DED-91C9-42FC-97C3-122D43563AB4}"/>
              </a:ext>
            </a:extLst>
          </p:cNvPr>
          <p:cNvSpPr>
            <a:spLocks noGrp="1"/>
          </p:cNvSpPr>
          <p:nvPr>
            <p:ph type="sldNum" sz="quarter" idx="11"/>
          </p:nvPr>
        </p:nvSpPr>
        <p:spPr>
          <a:noFill/>
          <a:ln>
            <a:solidFill>
              <a:schemeClr val="bg1"/>
            </a:solidFill>
          </a:ln>
        </p:spPr>
        <p:txBody>
          <a:bodyPr/>
          <a:lstStyle>
            <a:lvl1pPr>
              <a:defRPr>
                <a:solidFill>
                  <a:schemeClr val="bg1"/>
                </a:solidFill>
              </a:defRPr>
            </a:lvl1p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2129945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E0E41E9-E887-49CF-A358-8367F0C34840}" type="slidenum">
              <a:rPr lang="en-US" smtClean="0"/>
              <a:t>‹#›</a:t>
            </a:fld>
            <a:endParaRPr lang="en-US" dirty="0"/>
          </a:p>
        </p:txBody>
      </p:sp>
    </p:spTree>
    <p:extLst>
      <p:ext uri="{BB962C8B-B14F-4D97-AF65-F5344CB8AC3E}">
        <p14:creationId xmlns:p14="http://schemas.microsoft.com/office/powerpoint/2010/main" val="3460020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Narrow Content Option 2">
    <p:bg>
      <p:bgPr>
        <a:solidFill>
          <a:schemeClr val="accent2">
            <a:lumMod val="50000"/>
          </a:schemeClr>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5C33E624-2467-4206-84E7-7DB1C787CD87}"/>
              </a:ext>
            </a:extLst>
          </p:cNvPr>
          <p:cNvSpPr>
            <a:spLocks noGrp="1"/>
          </p:cNvSpPr>
          <p:nvPr>
            <p:ph type="pic" sz="quarter" idx="12" hasCustomPrompt="1"/>
          </p:nvPr>
        </p:nvSpPr>
        <p:spPr>
          <a:xfrm>
            <a:off x="6096000" y="0"/>
            <a:ext cx="6096000" cy="6858000"/>
          </a:xfrm>
          <a:prstGeom prst="hexagon">
            <a:avLst>
              <a:gd name="adj" fmla="val 7083"/>
              <a:gd name="vf" fmla="val 115470"/>
            </a:avLst>
          </a:prstGeom>
          <a:solidFill>
            <a:schemeClr val="bg1">
              <a:lumMod val="95000"/>
            </a:schemeClr>
          </a:solidFill>
        </p:spPr>
        <p:txBody>
          <a:bodyPr tIns="1512000"/>
          <a:lstStyle>
            <a:lvl1pPr marL="0" indent="0" algn="ctr">
              <a:buNone/>
              <a:defRPr i="1"/>
            </a:lvl1pPr>
          </a:lstStyle>
          <a:p>
            <a:r>
              <a:rPr lang="en-US" dirty="0"/>
              <a:t>Insert Your Picture Here</a:t>
            </a:r>
          </a:p>
        </p:txBody>
      </p:sp>
      <p:sp>
        <p:nvSpPr>
          <p:cNvPr id="2" name="Title 1">
            <a:extLst>
              <a:ext uri="{FF2B5EF4-FFF2-40B4-BE49-F238E27FC236}">
                <a16:creationId xmlns:a16="http://schemas.microsoft.com/office/drawing/2014/main" id="{5CD39408-C49A-4750-A547-E1EAD06F807D}"/>
              </a:ext>
            </a:extLst>
          </p:cNvPr>
          <p:cNvSpPr>
            <a:spLocks noGrp="1"/>
          </p:cNvSpPr>
          <p:nvPr>
            <p:ph type="title"/>
          </p:nvPr>
        </p:nvSpPr>
        <p:spPr>
          <a:xfrm>
            <a:off x="4876800" y="3033000"/>
            <a:ext cx="6235201" cy="7920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264671D-DEA0-4C96-A2C8-AF8E77F354FD}"/>
              </a:ext>
            </a:extLst>
          </p:cNvPr>
          <p:cNvSpPr>
            <a:spLocks noGrp="1"/>
          </p:cNvSpPr>
          <p:nvPr>
            <p:ph idx="1"/>
          </p:nvPr>
        </p:nvSpPr>
        <p:spPr>
          <a:xfrm>
            <a:off x="1391346" y="1873780"/>
            <a:ext cx="3442907" cy="3110443"/>
          </a:xfrm>
        </p:spPr>
        <p:txBody>
          <a:bodyPr anchor="ctr"/>
          <a:lstStyle>
            <a:lvl1pPr>
              <a:buClr>
                <a:schemeClr val="bg1"/>
              </a:buCl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a:extLst>
              <a:ext uri="{FF2B5EF4-FFF2-40B4-BE49-F238E27FC236}">
                <a16:creationId xmlns:a16="http://schemas.microsoft.com/office/drawing/2014/main" id="{4FF0D2BD-AC28-47D6-8C93-74585CCB5BB5}"/>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7165DED-91C9-42FC-97C3-122D43563AB4}"/>
              </a:ext>
            </a:extLst>
          </p:cNvPr>
          <p:cNvSpPr>
            <a:spLocks noGrp="1"/>
          </p:cNvSpPr>
          <p:nvPr>
            <p:ph type="sldNum" sz="quarter" idx="11"/>
          </p:nvPr>
        </p:nvSpPr>
        <p:spPr>
          <a:noFill/>
          <a:ln>
            <a:solidFill>
              <a:schemeClr val="accent2">
                <a:lumMod val="50000"/>
              </a:schemeClr>
            </a:solidFill>
          </a:ln>
        </p:spPr>
        <p:txBody>
          <a:bodyPr/>
          <a:lstStyle>
            <a:lvl1pPr>
              <a:defRPr>
                <a:solidFill>
                  <a:schemeClr val="tx2"/>
                </a:solidFill>
              </a:defRPr>
            </a:lvl1p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9363952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 and Image">
    <p:bg>
      <p:bgPr>
        <a:solidFill>
          <a:schemeClr val="accent1"/>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5C33E624-2467-4206-84E7-7DB1C787CD87}"/>
              </a:ext>
            </a:extLst>
          </p:cNvPr>
          <p:cNvSpPr>
            <a:spLocks noGrp="1"/>
          </p:cNvSpPr>
          <p:nvPr>
            <p:ph type="pic" sz="quarter" idx="12" hasCustomPrompt="1"/>
          </p:nvPr>
        </p:nvSpPr>
        <p:spPr>
          <a:xfrm>
            <a:off x="4584700" y="0"/>
            <a:ext cx="7607300" cy="6858000"/>
          </a:xfrm>
          <a:prstGeom prst="hexagon">
            <a:avLst>
              <a:gd name="adj" fmla="val 6667"/>
              <a:gd name="vf" fmla="val 115470"/>
            </a:avLst>
          </a:prstGeom>
          <a:solidFill>
            <a:schemeClr val="bg1">
              <a:lumMod val="95000"/>
            </a:schemeClr>
          </a:solidFill>
        </p:spPr>
        <p:txBody>
          <a:bodyPr lIns="0" tIns="0" rIns="0" bIns="0" anchor="ctr"/>
          <a:lstStyle>
            <a:lvl1pPr marL="0" indent="0" algn="ctr">
              <a:buNone/>
              <a:defRPr i="1"/>
            </a:lvl1pPr>
          </a:lstStyle>
          <a:p>
            <a:r>
              <a:rPr lang="en-US" dirty="0"/>
              <a:t>Insert Your Picture Here</a:t>
            </a:r>
          </a:p>
        </p:txBody>
      </p:sp>
      <p:sp>
        <p:nvSpPr>
          <p:cNvPr id="2" name="Title 1">
            <a:extLst>
              <a:ext uri="{FF2B5EF4-FFF2-40B4-BE49-F238E27FC236}">
                <a16:creationId xmlns:a16="http://schemas.microsoft.com/office/drawing/2014/main" id="{5CD39408-C49A-4750-A547-E1EAD06F807D}"/>
              </a:ext>
            </a:extLst>
          </p:cNvPr>
          <p:cNvSpPr>
            <a:spLocks noGrp="1"/>
          </p:cNvSpPr>
          <p:nvPr>
            <p:ph type="title"/>
          </p:nvPr>
        </p:nvSpPr>
        <p:spPr>
          <a:xfrm>
            <a:off x="863600" y="1449000"/>
            <a:ext cx="4930600" cy="3960000"/>
          </a:xfrm>
        </p:spPr>
        <p:txBody>
          <a:bodyPr lIns="180000" rIns="180000"/>
          <a:lstStyle>
            <a:lvl1pPr algn="ctr">
              <a:defRPr/>
            </a:lvl1p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4FF0D2BD-AC28-47D6-8C93-74585CCB5BB5}"/>
              </a:ext>
            </a:extLst>
          </p:cNvPr>
          <p:cNvSpPr>
            <a:spLocks noGrp="1"/>
          </p:cNvSpPr>
          <p:nvPr>
            <p:ph type="ftr" sz="quarter" idx="10"/>
          </p:nvPr>
        </p:nvSpPr>
        <p:spPr/>
        <p:txBody>
          <a:bodyPr/>
          <a:lstStyle>
            <a:lvl1pPr>
              <a:defRPr>
                <a:solidFill>
                  <a:schemeClr val="bg1"/>
                </a:solidFill>
              </a:defRPr>
            </a:lvl1pPr>
          </a:lstStyle>
          <a:p>
            <a:endParaRPr lang="en-US" dirty="0"/>
          </a:p>
        </p:txBody>
      </p:sp>
      <p:sp>
        <p:nvSpPr>
          <p:cNvPr id="8" name="Slide Number Placeholder 7">
            <a:extLst>
              <a:ext uri="{FF2B5EF4-FFF2-40B4-BE49-F238E27FC236}">
                <a16:creationId xmlns:a16="http://schemas.microsoft.com/office/drawing/2014/main" id="{87165DED-91C9-42FC-97C3-122D43563AB4}"/>
              </a:ext>
            </a:extLst>
          </p:cNvPr>
          <p:cNvSpPr>
            <a:spLocks noGrp="1"/>
          </p:cNvSpPr>
          <p:nvPr>
            <p:ph type="sldNum" sz="quarter" idx="11"/>
          </p:nvPr>
        </p:nvSpPr>
        <p:spPr>
          <a:noFill/>
        </p:spPr>
        <p:txBody>
          <a:bodyPr/>
          <a:lstStyle>
            <a:lvl1pPr>
              <a:defRPr>
                <a:solidFill>
                  <a:schemeClr val="accent1"/>
                </a:solidFill>
              </a:defRPr>
            </a:lvl1p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7085936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header, Image and Content">
    <p:bg>
      <p:bgPr>
        <a:solidFill>
          <a:schemeClr val="accent5">
            <a:lumMod val="50000"/>
          </a:schemeClr>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5C33E624-2467-4206-84E7-7DB1C787CD87}"/>
              </a:ext>
            </a:extLst>
          </p:cNvPr>
          <p:cNvSpPr>
            <a:spLocks noGrp="1"/>
          </p:cNvSpPr>
          <p:nvPr>
            <p:ph type="pic" sz="quarter" idx="12" hasCustomPrompt="1"/>
          </p:nvPr>
        </p:nvSpPr>
        <p:spPr>
          <a:xfrm>
            <a:off x="0" y="2260600"/>
            <a:ext cx="12192000" cy="4597400"/>
          </a:xfrm>
          <a:solidFill>
            <a:schemeClr val="bg1">
              <a:lumMod val="95000"/>
            </a:schemeClr>
          </a:solidFill>
        </p:spPr>
        <p:txBody>
          <a:bodyPr tIns="0" bIns="0" anchor="ctr"/>
          <a:lstStyle>
            <a:lvl1pPr marL="0" indent="0" algn="ctr">
              <a:buNone/>
              <a:defRPr i="1"/>
            </a:lvl1pPr>
          </a:lstStyle>
          <a:p>
            <a:r>
              <a:rPr lang="en-US" dirty="0"/>
              <a:t>Insert Your Picture Here</a:t>
            </a:r>
          </a:p>
        </p:txBody>
      </p:sp>
      <p:cxnSp>
        <p:nvCxnSpPr>
          <p:cNvPr id="14" name="Straight Connector 13">
            <a:extLst>
              <a:ext uri="{FF2B5EF4-FFF2-40B4-BE49-F238E27FC236}">
                <a16:creationId xmlns:a16="http://schemas.microsoft.com/office/drawing/2014/main" id="{203C1BBA-DE16-432B-8D17-818D7C0681CA}"/>
              </a:ext>
            </a:extLst>
          </p:cNvPr>
          <p:cNvCxnSpPr/>
          <p:nvPr userDrawn="1"/>
        </p:nvCxnSpPr>
        <p:spPr>
          <a:xfrm>
            <a:off x="4813300" y="649040"/>
            <a:ext cx="0" cy="935633"/>
          </a:xfrm>
          <a:prstGeom prst="line">
            <a:avLst/>
          </a:prstGeom>
          <a:ln w="12700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9721F72D-E459-4AC6-90FE-C37E1BE0C497}"/>
              </a:ext>
            </a:extLst>
          </p:cNvPr>
          <p:cNvSpPr>
            <a:spLocks noGrp="1"/>
          </p:cNvSpPr>
          <p:nvPr>
            <p:ph type="body" sz="quarter" idx="14" hasCustomPrompt="1"/>
          </p:nvPr>
        </p:nvSpPr>
        <p:spPr>
          <a:xfrm>
            <a:off x="1079500" y="306388"/>
            <a:ext cx="3403600" cy="1622425"/>
          </a:xfrm>
        </p:spPr>
        <p:txBody>
          <a:bodyPr anchor="ctr">
            <a:normAutofit/>
          </a:bodyPr>
          <a:lstStyle>
            <a:lvl1pPr marL="0" indent="0">
              <a:buNone/>
              <a:defRPr sz="2800" b="1">
                <a:solidFill>
                  <a:schemeClr val="bg1"/>
                </a:solidFill>
              </a:defRPr>
            </a:lvl1pPr>
            <a:lvl2pPr marL="179388" indent="0">
              <a:buNone/>
              <a:defRPr/>
            </a:lvl2pPr>
            <a:lvl3pPr marL="357187" indent="0">
              <a:buNone/>
              <a:defRPr/>
            </a:lvl3pPr>
            <a:lvl4pPr marL="536575" indent="0">
              <a:buNone/>
              <a:defRPr/>
            </a:lvl4pPr>
            <a:lvl5pPr marL="715963" indent="0">
              <a:buNone/>
              <a:defRPr/>
            </a:lvl5pPr>
          </a:lstStyle>
          <a:p>
            <a:pPr lvl="0"/>
            <a:r>
              <a:rPr lang="en-US" dirty="0"/>
              <a:t>Place Your Sub Header Here</a:t>
            </a:r>
          </a:p>
        </p:txBody>
      </p:sp>
      <p:sp>
        <p:nvSpPr>
          <p:cNvPr id="3" name="Content Placeholder 2">
            <a:extLst>
              <a:ext uri="{FF2B5EF4-FFF2-40B4-BE49-F238E27FC236}">
                <a16:creationId xmlns:a16="http://schemas.microsoft.com/office/drawing/2014/main" id="{D264671D-DEA0-4C96-A2C8-AF8E77F354FD}"/>
              </a:ext>
            </a:extLst>
          </p:cNvPr>
          <p:cNvSpPr>
            <a:spLocks noGrp="1"/>
          </p:cNvSpPr>
          <p:nvPr>
            <p:ph idx="1"/>
          </p:nvPr>
        </p:nvSpPr>
        <p:spPr>
          <a:xfrm>
            <a:off x="5143501" y="305644"/>
            <a:ext cx="4421084" cy="1622425"/>
          </a:xfrm>
        </p:spPr>
        <p:txBody>
          <a:bodyPr anchor="ctr"/>
          <a:lstStyle>
            <a:lvl1pPr>
              <a:buClr>
                <a:schemeClr val="bg1"/>
              </a:buCl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5CD39408-C49A-4750-A547-E1EAD06F807D}"/>
              </a:ext>
            </a:extLst>
          </p:cNvPr>
          <p:cNvSpPr>
            <a:spLocks noGrp="1"/>
          </p:cNvSpPr>
          <p:nvPr>
            <p:ph type="title"/>
          </p:nvPr>
        </p:nvSpPr>
        <p:spPr>
          <a:xfrm>
            <a:off x="1079999" y="2268000"/>
            <a:ext cx="6235201" cy="792000"/>
          </a:xfrm>
        </p:spPr>
        <p:txBody>
          <a:bodyPr/>
          <a:lstStyle/>
          <a:p>
            <a:r>
              <a:rPr lang="en-US"/>
              <a:t>Click to edit Master title style</a:t>
            </a:r>
            <a:endParaRPr lang="en-US" dirty="0"/>
          </a:p>
        </p:txBody>
      </p:sp>
      <p:sp>
        <p:nvSpPr>
          <p:cNvPr id="7" name="Footer Placeholder 6">
            <a:extLst>
              <a:ext uri="{FF2B5EF4-FFF2-40B4-BE49-F238E27FC236}">
                <a16:creationId xmlns:a16="http://schemas.microsoft.com/office/drawing/2014/main" id="{4FF0D2BD-AC28-47D6-8C93-74585CCB5BB5}"/>
              </a:ext>
            </a:extLst>
          </p:cNvPr>
          <p:cNvSpPr>
            <a:spLocks noGrp="1"/>
          </p:cNvSpPr>
          <p:nvPr>
            <p:ph type="ftr" sz="quarter" idx="10"/>
          </p:nvPr>
        </p:nvSpPr>
        <p:spPr/>
        <p:txBody>
          <a:bodyPr/>
          <a:lstStyle/>
          <a:p>
            <a:endParaRPr lang="en-US" dirty="0"/>
          </a:p>
        </p:txBody>
      </p:sp>
      <p:sp>
        <p:nvSpPr>
          <p:cNvPr id="8" name="Slide Number Placeholder 7">
            <a:extLst>
              <a:ext uri="{FF2B5EF4-FFF2-40B4-BE49-F238E27FC236}">
                <a16:creationId xmlns:a16="http://schemas.microsoft.com/office/drawing/2014/main" id="{87165DED-91C9-42FC-97C3-122D43563AB4}"/>
              </a:ext>
            </a:extLst>
          </p:cNvPr>
          <p:cNvSpPr>
            <a:spLocks noGrp="1"/>
          </p:cNvSpPr>
          <p:nvPr>
            <p:ph type="sldNum" sz="quarter" idx="11"/>
          </p:nvPr>
        </p:nvSpPr>
        <p:spPr>
          <a:noFill/>
          <a:ln>
            <a:solidFill>
              <a:schemeClr val="accent5">
                <a:lumMod val="50000"/>
              </a:schemeClr>
            </a:solidFill>
          </a:ln>
        </p:spPr>
        <p:txBody>
          <a:bodyPr/>
          <a:lstStyle>
            <a:lvl1pPr>
              <a:defRPr>
                <a:solidFill>
                  <a:schemeClr val="accent5">
                    <a:lumMod val="50000"/>
                  </a:schemeClr>
                </a:solidFill>
              </a:defRPr>
            </a:lvl1p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9743784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2C2F631-6179-4019-A4DE-E71E4BCD7A9A}"/>
              </a:ext>
            </a:extLst>
          </p:cNvPr>
          <p:cNvSpPr/>
          <p:nvPr userDrawn="1"/>
        </p:nvSpPr>
        <p:spPr>
          <a:xfrm>
            <a:off x="0" y="0"/>
            <a:ext cx="12192000" cy="30987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63BA779-F1DC-4871-8673-48F90A2ADB29}"/>
              </a:ext>
            </a:extLst>
          </p:cNvPr>
          <p:cNvSpPr>
            <a:spLocks noGrp="1"/>
          </p:cNvSpPr>
          <p:nvPr>
            <p:ph type="title"/>
          </p:nvPr>
        </p:nvSpPr>
        <p:spPr>
          <a:xfrm>
            <a:off x="1079999" y="1152000"/>
            <a:ext cx="5940000" cy="792000"/>
          </a:xfrm>
        </p:spPr>
        <p:txBody>
          <a:bodyPr/>
          <a:lstStyle/>
          <a:p>
            <a:r>
              <a:rPr lang="en-US"/>
              <a:t>Click to edit Master title style</a:t>
            </a:r>
          </a:p>
        </p:txBody>
      </p:sp>
      <p:sp>
        <p:nvSpPr>
          <p:cNvPr id="8" name="Footer Placeholder 7">
            <a:extLst>
              <a:ext uri="{FF2B5EF4-FFF2-40B4-BE49-F238E27FC236}">
                <a16:creationId xmlns:a16="http://schemas.microsoft.com/office/drawing/2014/main" id="{FD0CDE65-1A53-4205-81E7-9806636D35D1}"/>
              </a:ext>
            </a:extLst>
          </p:cNvPr>
          <p:cNvSpPr>
            <a:spLocks noGrp="1"/>
          </p:cNvSpPr>
          <p:nvPr>
            <p:ph type="ftr" sz="quarter" idx="10"/>
          </p:nvPr>
        </p:nvSpPr>
        <p:spPr/>
        <p:txBody>
          <a:bodyPr/>
          <a:lstStyle/>
          <a:p>
            <a:endParaRPr lang="en-US" dirty="0"/>
          </a:p>
        </p:txBody>
      </p:sp>
      <p:sp>
        <p:nvSpPr>
          <p:cNvPr id="9" name="Slide Number Placeholder 8">
            <a:extLst>
              <a:ext uri="{FF2B5EF4-FFF2-40B4-BE49-F238E27FC236}">
                <a16:creationId xmlns:a16="http://schemas.microsoft.com/office/drawing/2014/main" id="{9D1C7250-86AB-45C1-A1EF-F426666979B7}"/>
              </a:ext>
            </a:extLst>
          </p:cNvPr>
          <p:cNvSpPr>
            <a:spLocks noGrp="1"/>
          </p:cNvSpPr>
          <p:nvPr>
            <p:ph type="sldNum" sz="quarter" idx="11"/>
          </p:nvPr>
        </p:nvSpPr>
        <p:spPr/>
        <p:txBody>
          <a:bodyPr/>
          <a:lstStyle/>
          <a:p>
            <a:fld id="{7E0E41E9-E887-49CF-A358-8367F0C34840}" type="slidenum">
              <a:rPr lang="en-US" smtClean="0"/>
              <a:t>‹#›</a:t>
            </a:fld>
            <a:endParaRPr lang="en-US" dirty="0"/>
          </a:p>
        </p:txBody>
      </p:sp>
      <p:sp>
        <p:nvSpPr>
          <p:cNvPr id="10" name="Content Placeholder 2">
            <a:extLst>
              <a:ext uri="{FF2B5EF4-FFF2-40B4-BE49-F238E27FC236}">
                <a16:creationId xmlns:a16="http://schemas.microsoft.com/office/drawing/2014/main" id="{6D2A4D50-D5D7-4F67-A7F9-A34FE6E8980C}"/>
              </a:ext>
            </a:extLst>
          </p:cNvPr>
          <p:cNvSpPr>
            <a:spLocks noGrp="1"/>
          </p:cNvSpPr>
          <p:nvPr>
            <p:ph idx="1"/>
          </p:nvPr>
        </p:nvSpPr>
        <p:spPr>
          <a:xfrm>
            <a:off x="1079998" y="2564295"/>
            <a:ext cx="4680000" cy="3141705"/>
          </a:xfrm>
          <a:solidFill>
            <a:schemeClr val="bg1"/>
          </a:solidFill>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a:extLst>
              <a:ext uri="{FF2B5EF4-FFF2-40B4-BE49-F238E27FC236}">
                <a16:creationId xmlns:a16="http://schemas.microsoft.com/office/drawing/2014/main" id="{FC78E1E2-4A89-4703-BD74-7B982EBCB1B6}"/>
              </a:ext>
            </a:extLst>
          </p:cNvPr>
          <p:cNvSpPr>
            <a:spLocks noGrp="1"/>
          </p:cNvSpPr>
          <p:nvPr>
            <p:ph idx="12"/>
          </p:nvPr>
        </p:nvSpPr>
        <p:spPr>
          <a:xfrm>
            <a:off x="6422399" y="2564295"/>
            <a:ext cx="4680000" cy="3141705"/>
          </a:xfrm>
          <a:solidFill>
            <a:schemeClr val="bg1"/>
          </a:solidFill>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11924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0AD4645D-B764-4859-9EF5-D320F7C474D4}"/>
              </a:ext>
            </a:extLst>
          </p:cNvPr>
          <p:cNvSpPr/>
          <p:nvPr userDrawn="1"/>
        </p:nvSpPr>
        <p:spPr>
          <a:xfrm>
            <a:off x="0" y="0"/>
            <a:ext cx="12192000" cy="30987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63BA779-F1DC-4871-8673-48F90A2ADB29}"/>
              </a:ext>
            </a:extLst>
          </p:cNvPr>
          <p:cNvSpPr>
            <a:spLocks noGrp="1"/>
          </p:cNvSpPr>
          <p:nvPr>
            <p:ph type="title"/>
          </p:nvPr>
        </p:nvSpPr>
        <p:spPr>
          <a:xfrm>
            <a:off x="1079999" y="1152000"/>
            <a:ext cx="5940000" cy="792000"/>
          </a:xfrm>
        </p:spPr>
        <p:txBody>
          <a:bodyPr/>
          <a:lstStyle/>
          <a:p>
            <a:r>
              <a:rPr lang="en-US"/>
              <a:t>Click to edit Master title style</a:t>
            </a:r>
          </a:p>
        </p:txBody>
      </p:sp>
      <p:sp>
        <p:nvSpPr>
          <p:cNvPr id="8" name="Footer Placeholder 7">
            <a:extLst>
              <a:ext uri="{FF2B5EF4-FFF2-40B4-BE49-F238E27FC236}">
                <a16:creationId xmlns:a16="http://schemas.microsoft.com/office/drawing/2014/main" id="{FD0CDE65-1A53-4205-81E7-9806636D35D1}"/>
              </a:ext>
            </a:extLst>
          </p:cNvPr>
          <p:cNvSpPr>
            <a:spLocks noGrp="1"/>
          </p:cNvSpPr>
          <p:nvPr>
            <p:ph type="ftr" sz="quarter" idx="10"/>
          </p:nvPr>
        </p:nvSpPr>
        <p:spPr/>
        <p:txBody>
          <a:bodyPr/>
          <a:lstStyle/>
          <a:p>
            <a:endParaRPr lang="en-US" dirty="0"/>
          </a:p>
        </p:txBody>
      </p:sp>
      <p:sp>
        <p:nvSpPr>
          <p:cNvPr id="9" name="Slide Number Placeholder 8">
            <a:extLst>
              <a:ext uri="{FF2B5EF4-FFF2-40B4-BE49-F238E27FC236}">
                <a16:creationId xmlns:a16="http://schemas.microsoft.com/office/drawing/2014/main" id="{9D1C7250-86AB-45C1-A1EF-F426666979B7}"/>
              </a:ext>
            </a:extLst>
          </p:cNvPr>
          <p:cNvSpPr>
            <a:spLocks noGrp="1"/>
          </p:cNvSpPr>
          <p:nvPr>
            <p:ph type="sldNum" sz="quarter" idx="11"/>
          </p:nvPr>
        </p:nvSpPr>
        <p:spPr/>
        <p:txBody>
          <a:bodyPr/>
          <a:lstStyle/>
          <a:p>
            <a:fld id="{7E0E41E9-E887-49CF-A358-8367F0C34840}" type="slidenum">
              <a:rPr lang="en-US" smtClean="0"/>
              <a:t>‹#›</a:t>
            </a:fld>
            <a:endParaRPr lang="en-US" dirty="0"/>
          </a:p>
        </p:txBody>
      </p:sp>
      <p:sp>
        <p:nvSpPr>
          <p:cNvPr id="10" name="Content Placeholder 2">
            <a:extLst>
              <a:ext uri="{FF2B5EF4-FFF2-40B4-BE49-F238E27FC236}">
                <a16:creationId xmlns:a16="http://schemas.microsoft.com/office/drawing/2014/main" id="{6D2A4D50-D5D7-4F67-A7F9-A34FE6E8980C}"/>
              </a:ext>
            </a:extLst>
          </p:cNvPr>
          <p:cNvSpPr>
            <a:spLocks noGrp="1"/>
          </p:cNvSpPr>
          <p:nvPr>
            <p:ph idx="1"/>
          </p:nvPr>
        </p:nvSpPr>
        <p:spPr>
          <a:xfrm>
            <a:off x="1079998" y="3473076"/>
            <a:ext cx="4680000" cy="22329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2">
            <a:extLst>
              <a:ext uri="{FF2B5EF4-FFF2-40B4-BE49-F238E27FC236}">
                <a16:creationId xmlns:a16="http://schemas.microsoft.com/office/drawing/2014/main" id="{FC78E1E2-4A89-4703-BD74-7B982EBCB1B6}"/>
              </a:ext>
            </a:extLst>
          </p:cNvPr>
          <p:cNvSpPr>
            <a:spLocks noGrp="1"/>
          </p:cNvSpPr>
          <p:nvPr>
            <p:ph idx="12"/>
          </p:nvPr>
        </p:nvSpPr>
        <p:spPr>
          <a:xfrm>
            <a:off x="6422399" y="3473076"/>
            <a:ext cx="4680000" cy="22329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4A0AF439-96CB-4860-A71E-A61E0D722A90}"/>
              </a:ext>
            </a:extLst>
          </p:cNvPr>
          <p:cNvSpPr>
            <a:spLocks noGrp="1"/>
          </p:cNvSpPr>
          <p:nvPr>
            <p:ph type="body" idx="13"/>
          </p:nvPr>
        </p:nvSpPr>
        <p:spPr>
          <a:xfrm>
            <a:off x="1079999" y="2561013"/>
            <a:ext cx="4689604" cy="823912"/>
          </a:xfrm>
          <a:solidFill>
            <a:schemeClr val="accent1">
              <a:lumMod val="50000"/>
            </a:schemeClr>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4">
            <a:extLst>
              <a:ext uri="{FF2B5EF4-FFF2-40B4-BE49-F238E27FC236}">
                <a16:creationId xmlns:a16="http://schemas.microsoft.com/office/drawing/2014/main" id="{20C3577A-AD90-453C-A7D5-994712C32F8A}"/>
              </a:ext>
            </a:extLst>
          </p:cNvPr>
          <p:cNvSpPr>
            <a:spLocks noGrp="1"/>
          </p:cNvSpPr>
          <p:nvPr>
            <p:ph type="body" sz="quarter" idx="3"/>
          </p:nvPr>
        </p:nvSpPr>
        <p:spPr>
          <a:xfrm>
            <a:off x="6422399" y="2561013"/>
            <a:ext cx="4689602" cy="823912"/>
          </a:xfrm>
          <a:solidFill>
            <a:schemeClr val="accent3">
              <a:lumMod val="50000"/>
            </a:schemeClr>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Tree>
    <p:extLst>
      <p:ext uri="{BB962C8B-B14F-4D97-AF65-F5344CB8AC3E}">
        <p14:creationId xmlns:p14="http://schemas.microsoft.com/office/powerpoint/2010/main" val="38767173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Right Middle">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F1F7A7-3825-4674-B370-D3BEDD3FC66D}"/>
              </a:ext>
            </a:extLst>
          </p:cNvPr>
          <p:cNvSpPr/>
          <p:nvPr userDrawn="1"/>
        </p:nvSpPr>
        <p:spPr>
          <a:xfrm>
            <a:off x="6096000" y="0"/>
            <a:ext cx="6096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D39408-C49A-4750-A547-E1EAD06F807D}"/>
              </a:ext>
            </a:extLst>
          </p:cNvPr>
          <p:cNvSpPr>
            <a:spLocks noGrp="1"/>
          </p:cNvSpPr>
          <p:nvPr>
            <p:ph type="title"/>
          </p:nvPr>
        </p:nvSpPr>
        <p:spPr>
          <a:xfrm>
            <a:off x="4876799" y="3033000"/>
            <a:ext cx="6235201" cy="792000"/>
          </a:xfrm>
        </p:spPr>
        <p:txBody>
          <a:body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C29028F3-1D82-46F1-B1A3-00830CB35A9E}"/>
              </a:ext>
            </a:extLst>
          </p:cNvPr>
          <p:cNvSpPr>
            <a:spLocks noGrp="1"/>
          </p:cNvSpPr>
          <p:nvPr>
            <p:ph type="ftr" sz="quarter" idx="10"/>
          </p:nvPr>
        </p:nvSpPr>
        <p:spPr/>
        <p:txBody>
          <a:bodyPr/>
          <a:lstStyle/>
          <a:p>
            <a:endParaRPr lang="en-US" dirty="0"/>
          </a:p>
        </p:txBody>
      </p:sp>
      <p:sp>
        <p:nvSpPr>
          <p:cNvPr id="19" name="Slide Number Placeholder 18">
            <a:extLst>
              <a:ext uri="{FF2B5EF4-FFF2-40B4-BE49-F238E27FC236}">
                <a16:creationId xmlns:a16="http://schemas.microsoft.com/office/drawing/2014/main" id="{2005FE9B-8EFA-4B5C-B7E0-1BA35304D2F7}"/>
              </a:ext>
            </a:extLst>
          </p:cNvPr>
          <p:cNvSpPr>
            <a:spLocks noGrp="1"/>
          </p:cNvSpPr>
          <p:nvPr>
            <p:ph type="sldNum" sz="quarter" idx="11"/>
          </p:nvPr>
        </p:nvSpPr>
        <p:spPr>
          <a:noFill/>
          <a:ln>
            <a:solidFill>
              <a:schemeClr val="bg1"/>
            </a:solidFill>
          </a:ln>
        </p:spPr>
        <p:txBody>
          <a:bodyPr/>
          <a:lstStyle>
            <a:lvl1pPr>
              <a:defRPr>
                <a:solidFill>
                  <a:schemeClr val="bg1"/>
                </a:solidFill>
              </a:defRPr>
            </a:lvl1p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2052379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A783ED-324F-434D-9FCE-D428F9E0581D}" type="datetimeFigureOut">
              <a:rPr lang="en-IN" smtClean="0"/>
              <a:t>13-04-2024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897BF12-7E52-4B59-9C43-3A39F38A0E6F}" type="slidenum">
              <a:rPr lang="en-IN" smtClean="0"/>
              <a:t>‹#›</a:t>
            </a:fld>
            <a:endParaRPr lang="en-IN"/>
          </a:p>
        </p:txBody>
      </p:sp>
      <p:sp>
        <p:nvSpPr>
          <p:cNvPr id="7" name="Rectangle 6">
            <a:extLst>
              <a:ext uri="{FF2B5EF4-FFF2-40B4-BE49-F238E27FC236}">
                <a16:creationId xmlns:a16="http://schemas.microsoft.com/office/drawing/2014/main" id="{5291360B-0282-48A3-BAE7-3B44EE529A0F}"/>
              </a:ext>
            </a:extLst>
          </p:cNvPr>
          <p:cNvSpPr/>
          <p:nvPr userDrawn="1"/>
        </p:nvSpPr>
        <p:spPr>
          <a:xfrm>
            <a:off x="0" y="2032000"/>
            <a:ext cx="12192000" cy="4826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58132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A783ED-324F-434D-9FCE-D428F9E0581D}" type="datetimeFigureOut">
              <a:rPr lang="en-IN" smtClean="0"/>
              <a:t>13-04-2024</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1821758731"/>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A783ED-324F-434D-9FCE-D428F9E0581D}" type="datetimeFigureOut">
              <a:rPr lang="en-IN" smtClean="0"/>
              <a:t>13-04-2024</a:t>
            </a:fld>
            <a:endParaRPr lang="en-IN"/>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219477063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DA783ED-324F-434D-9FCE-D428F9E0581D}" type="datetimeFigureOut">
              <a:rPr lang="en-IN" smtClean="0"/>
              <a:t>13-04-2024</a:t>
            </a:fld>
            <a:endParaRPr lang="en-IN"/>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E0E41E9-E887-49CF-A358-8367F0C34840}" type="slidenum">
              <a:rPr lang="en-US" smtClean="0"/>
              <a:t>‹#›</a:t>
            </a:fld>
            <a:endParaRPr lang="en-US" dirty="0"/>
          </a:p>
        </p:txBody>
      </p:sp>
      <p:sp>
        <p:nvSpPr>
          <p:cNvPr id="6" name="Rectangle 5">
            <a:extLst>
              <a:ext uri="{FF2B5EF4-FFF2-40B4-BE49-F238E27FC236}">
                <a16:creationId xmlns:a16="http://schemas.microsoft.com/office/drawing/2014/main" id="{0DBAF637-B14E-4F11-BA11-A852C39EC329}"/>
              </a:ext>
            </a:extLst>
          </p:cNvPr>
          <p:cNvSpPr/>
          <p:nvPr userDrawn="1"/>
        </p:nvSpPr>
        <p:spPr>
          <a:xfrm>
            <a:off x="0" y="0"/>
            <a:ext cx="12192000" cy="30987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1168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A783ED-324F-434D-9FCE-D428F9E0581D}" type="datetimeFigureOut">
              <a:rPr lang="en-IN" smtClean="0"/>
              <a:t>13-04-2024</a:t>
            </a:fld>
            <a:endParaRPr lang="en-IN"/>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E0E41E9-E887-49CF-A358-8367F0C34840}" type="slidenum">
              <a:rPr lang="en-US" smtClean="0"/>
              <a:t>‹#›</a:t>
            </a:fld>
            <a:endParaRPr lang="en-US" dirty="0"/>
          </a:p>
        </p:txBody>
      </p:sp>
    </p:spTree>
    <p:extLst>
      <p:ext uri="{BB962C8B-B14F-4D97-AF65-F5344CB8AC3E}">
        <p14:creationId xmlns:p14="http://schemas.microsoft.com/office/powerpoint/2010/main" val="610308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A783ED-324F-434D-9FCE-D428F9E0581D}" type="datetimeFigureOut">
              <a:rPr lang="en-IN" smtClean="0"/>
              <a:t>13-04-2024</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E0E41E9-E887-49CF-A358-8367F0C34840}" type="slidenum">
              <a:rPr lang="en-US" smtClean="0"/>
              <a:t>‹#›</a:t>
            </a:fld>
            <a:endParaRPr lang="en-US" dirty="0"/>
          </a:p>
        </p:txBody>
      </p:sp>
    </p:spTree>
    <p:extLst>
      <p:ext uri="{BB962C8B-B14F-4D97-AF65-F5344CB8AC3E}">
        <p14:creationId xmlns:p14="http://schemas.microsoft.com/office/powerpoint/2010/main" val="302898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DA783ED-324F-434D-9FCE-D428F9E0581D}" type="datetimeFigureOut">
              <a:rPr lang="en-IN" smtClean="0"/>
              <a:t>13-04-2024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214338508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DA783ED-324F-434D-9FCE-D428F9E0581D}" type="datetimeFigureOut">
              <a:rPr lang="en-IN" smtClean="0"/>
              <a:t>13-04-2024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7E0E41E9-E887-49CF-A358-8367F0C34840}" type="slidenum">
              <a:rPr lang="en-US" smtClean="0"/>
              <a:pPr/>
              <a:t>‹#›</a:t>
            </a:fld>
            <a:endParaRPr lang="en-US" dirty="0"/>
          </a:p>
        </p:txBody>
      </p:sp>
    </p:spTree>
    <p:extLst>
      <p:ext uri="{BB962C8B-B14F-4D97-AF65-F5344CB8AC3E}">
        <p14:creationId xmlns:p14="http://schemas.microsoft.com/office/powerpoint/2010/main" val="2905833621"/>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0" r:id="rId5"/>
    <p:sldLayoutId id="2147484251" r:id="rId6"/>
    <p:sldLayoutId id="2147484252" r:id="rId7"/>
    <p:sldLayoutId id="2147484253" r:id="rId8"/>
    <p:sldLayoutId id="2147484254" r:id="rId9"/>
    <p:sldLayoutId id="2147484255" r:id="rId10"/>
    <p:sldLayoutId id="2147484256" r:id="rId11"/>
    <p:sldLayoutId id="2147484257" r:id="rId12"/>
    <p:sldLayoutId id="2147484258" r:id="rId13"/>
    <p:sldLayoutId id="2147484259" r:id="rId14"/>
    <p:sldLayoutId id="2147484260" r:id="rId15"/>
    <p:sldLayoutId id="2147484261" r:id="rId16"/>
    <p:sldLayoutId id="2147484210" r:id="rId17"/>
    <p:sldLayoutId id="2147483658" r:id="rId18"/>
    <p:sldLayoutId id="2147483659" r:id="rId19"/>
    <p:sldLayoutId id="2147483667" r:id="rId20"/>
    <p:sldLayoutId id="2147483668" r:id="rId21"/>
    <p:sldLayoutId id="2147483660" r:id="rId22"/>
    <p:sldLayoutId id="2147483652" r:id="rId23"/>
    <p:sldLayoutId id="2147483666" r:id="rId24"/>
    <p:sldLayoutId id="2147483664" r:id="rId25"/>
  </p:sldLayoutIdLst>
  <p:hf hdr="0" ftr="0" dt="0"/>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4v"/><Relationship Id="rId1" Type="http://schemas.microsoft.com/office/2007/relationships/media" Target="../media/media1.m4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wallpaperflare.com/macbook-pro-on-brown-table-wood-desktop-wooden-aerial-background-wallpaper-zskhf/crop"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pxfuel.com/en/search?q=together" TargetMode="External"/><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joshmadison.com/2020/04/13/puzzle-29/" TargetMode="External"/><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usiness-Investor-gaining-profit-from-investmen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867319" y="1675938"/>
            <a:ext cx="8324681" cy="5182062"/>
          </a:xfrm>
          <a:prstGeom prst="rect">
            <a:avLst/>
          </a:prstGeom>
        </p:spPr>
      </p:pic>
      <p:sp>
        <p:nvSpPr>
          <p:cNvPr id="9" name="Subtitle 4">
            <a:extLst>
              <a:ext uri="{FF2B5EF4-FFF2-40B4-BE49-F238E27FC236}">
                <a16:creationId xmlns:a16="http://schemas.microsoft.com/office/drawing/2014/main" id="{5B18279B-2D44-4119-896A-22026349C4CB}"/>
              </a:ext>
            </a:extLst>
          </p:cNvPr>
          <p:cNvSpPr txBox="1">
            <a:spLocks/>
          </p:cNvSpPr>
          <p:nvPr/>
        </p:nvSpPr>
        <p:spPr>
          <a:xfrm>
            <a:off x="2101680" y="322877"/>
            <a:ext cx="2088874" cy="39881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Clr>
                <a:schemeClr val="accent1"/>
              </a:buClr>
              <a:buFont typeface="Wingdings" panose="05000000000000000000" pitchFamily="2" charset="2"/>
              <a:buNone/>
              <a:defRPr sz="18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solidFill>
                <a:schemeClr val="accent2"/>
              </a:solidFill>
            </a:endParaRPr>
          </a:p>
        </p:txBody>
      </p:sp>
      <p:sp>
        <p:nvSpPr>
          <p:cNvPr id="10" name="Subtitle 4">
            <a:extLst>
              <a:ext uri="{FF2B5EF4-FFF2-40B4-BE49-F238E27FC236}">
                <a16:creationId xmlns:a16="http://schemas.microsoft.com/office/drawing/2014/main" id="{5B18279B-2D44-4119-896A-22026349C4CB}"/>
              </a:ext>
            </a:extLst>
          </p:cNvPr>
          <p:cNvSpPr txBox="1">
            <a:spLocks/>
          </p:cNvSpPr>
          <p:nvPr/>
        </p:nvSpPr>
        <p:spPr>
          <a:xfrm>
            <a:off x="501698" y="3848101"/>
            <a:ext cx="4315204" cy="373460"/>
          </a:xfrm>
          <a:prstGeom prst="rect">
            <a:avLst/>
          </a:prstGeom>
        </p:spPr>
        <p:txBody>
          <a:bodyPr vert="horz" lIns="0" tIns="0" rIns="0" bIns="0" rtlCol="0" anchor="ctr">
            <a:normAutofit/>
          </a:bodyPr>
          <a:lstStyle>
            <a:lvl1pPr marL="179388" indent="-179388" algn="l" defTabSz="914400" rtl="0" eaLnBrk="1" latinLnBrk="0" hangingPunct="1">
              <a:lnSpc>
                <a:spcPct val="90000"/>
              </a:lnSpc>
              <a:spcBef>
                <a:spcPts val="1000"/>
              </a:spcBef>
              <a:buClr>
                <a:schemeClr val="accent1"/>
              </a:buClr>
              <a:buFont typeface="Wingdings" panose="05000000000000000000" pitchFamily="2" charset="2"/>
              <a:buChar char="§"/>
              <a:defRPr sz="1800" kern="1200">
                <a:solidFill>
                  <a:schemeClr val="tx1">
                    <a:lumMod val="85000"/>
                    <a:lumOff val="15000"/>
                  </a:schemeClr>
                </a:solidFill>
                <a:latin typeface="+mn-lt"/>
                <a:ea typeface="+mn-ea"/>
                <a:cs typeface="+mn-cs"/>
              </a:defRPr>
            </a:lvl1pPr>
            <a:lvl2pPr marL="357188" indent="-1778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536575" indent="-179388"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715963" indent="-179388" algn="l" defTabSz="914400" rtl="0" eaLnBrk="1" latinLnBrk="0" hangingPunct="1">
              <a:lnSpc>
                <a:spcPct val="90000"/>
              </a:lnSpc>
              <a:spcBef>
                <a:spcPts val="500"/>
              </a:spcBef>
              <a:buFont typeface="Arial" panose="020B0604020202020204" pitchFamily="34" charset="0"/>
              <a:buChar char="•"/>
              <a:defRPr sz="1200" kern="1200">
                <a:solidFill>
                  <a:schemeClr val="tx1">
                    <a:lumMod val="75000"/>
                    <a:lumOff val="25000"/>
                  </a:schemeClr>
                </a:solidFill>
                <a:latin typeface="+mn-lt"/>
                <a:ea typeface="+mn-ea"/>
                <a:cs typeface="+mn-cs"/>
              </a:defRPr>
            </a:lvl4pPr>
            <a:lvl5pPr marL="893763" indent="-177800" algn="l" defTabSz="914400" rtl="0" eaLnBrk="1" latinLnBrk="0" hangingPunct="1">
              <a:lnSpc>
                <a:spcPct val="90000"/>
              </a:lnSpc>
              <a:spcBef>
                <a:spcPts val="500"/>
              </a:spcBef>
              <a:buFont typeface="Arial" panose="020B0604020202020204" pitchFamily="34" charset="0"/>
              <a:buChar char="•"/>
              <a:defRPr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tx1"/>
                </a:solidFill>
              </a:rPr>
              <a:t>Presenter : Group 3</a:t>
            </a:r>
          </a:p>
        </p:txBody>
      </p:sp>
      <p:sp>
        <p:nvSpPr>
          <p:cNvPr id="2" name="TextBox 1">
            <a:extLst>
              <a:ext uri="{FF2B5EF4-FFF2-40B4-BE49-F238E27FC236}">
                <a16:creationId xmlns:a16="http://schemas.microsoft.com/office/drawing/2014/main" id="{5F79F859-DACB-4895-B3F2-60F73402E97F}"/>
              </a:ext>
            </a:extLst>
          </p:cNvPr>
          <p:cNvSpPr txBox="1"/>
          <p:nvPr/>
        </p:nvSpPr>
        <p:spPr>
          <a:xfrm>
            <a:off x="344194" y="4272677"/>
            <a:ext cx="3154015" cy="2031325"/>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Mr. Praduman Pandey	</a:t>
            </a:r>
          </a:p>
          <a:p>
            <a:r>
              <a:rPr lang="en-IN" dirty="0">
                <a:latin typeface="Times New Roman" panose="02020603050405020304" pitchFamily="18" charset="0"/>
                <a:cs typeface="Times New Roman" panose="02020603050405020304" pitchFamily="18" charset="0"/>
              </a:rPr>
              <a:t>Mrs. Pooja Raikar	</a:t>
            </a:r>
          </a:p>
          <a:p>
            <a:r>
              <a:rPr lang="en-IN" dirty="0">
                <a:latin typeface="Times New Roman" panose="02020603050405020304" pitchFamily="18" charset="0"/>
                <a:cs typeface="Times New Roman" panose="02020603050405020304" pitchFamily="18" charset="0"/>
              </a:rPr>
              <a:t>Mr. Akshay Khade	</a:t>
            </a:r>
          </a:p>
          <a:p>
            <a:r>
              <a:rPr lang="en-IN" dirty="0">
                <a:latin typeface="Times New Roman" panose="02020603050405020304" pitchFamily="18" charset="0"/>
                <a:cs typeface="Times New Roman" panose="02020603050405020304" pitchFamily="18" charset="0"/>
              </a:rPr>
              <a:t>Mr. Shreyash Choraghe	</a:t>
            </a:r>
          </a:p>
          <a:p>
            <a:r>
              <a:rPr lang="en-IN" dirty="0">
                <a:latin typeface="Times New Roman" panose="02020603050405020304" pitchFamily="18" charset="0"/>
                <a:cs typeface="Times New Roman" panose="02020603050405020304" pitchFamily="18" charset="0"/>
              </a:rPr>
              <a:t>Mr. Vaibhav Patil	</a:t>
            </a:r>
          </a:p>
          <a:p>
            <a:r>
              <a:rPr lang="en-IN" dirty="0">
                <a:latin typeface="Times New Roman" panose="02020603050405020304" pitchFamily="18" charset="0"/>
                <a:cs typeface="Times New Roman" panose="02020603050405020304" pitchFamily="18" charset="0"/>
              </a:rPr>
              <a:t>Mr. Shivam Jawale	</a:t>
            </a:r>
          </a:p>
          <a:p>
            <a:r>
              <a:rPr lang="en-IN" dirty="0">
                <a:latin typeface="Times New Roman" panose="02020603050405020304" pitchFamily="18" charset="0"/>
                <a:cs typeface="Times New Roman" panose="02020603050405020304" pitchFamily="18" charset="0"/>
              </a:rPr>
              <a:t>Mr. Ruturaj kolhar</a:t>
            </a:r>
          </a:p>
        </p:txBody>
      </p:sp>
      <p:sp>
        <p:nvSpPr>
          <p:cNvPr id="7" name="TextBox 6">
            <a:extLst>
              <a:ext uri="{FF2B5EF4-FFF2-40B4-BE49-F238E27FC236}">
                <a16:creationId xmlns:a16="http://schemas.microsoft.com/office/drawing/2014/main" id="{DE93E4C4-99FA-4234-AD4D-B825692B6AAE}"/>
              </a:ext>
            </a:extLst>
          </p:cNvPr>
          <p:cNvSpPr txBox="1"/>
          <p:nvPr/>
        </p:nvSpPr>
        <p:spPr>
          <a:xfrm>
            <a:off x="501698" y="322877"/>
            <a:ext cx="5897461" cy="1191816"/>
          </a:xfrm>
          <a:prstGeom prst="roundRect">
            <a:avLst/>
          </a:prstGeom>
          <a:solidFill>
            <a:schemeClr val="accent2">
              <a:lumMod val="20000"/>
              <a:lumOff val="80000"/>
            </a:schemeClr>
          </a:solidFill>
          <a:ln>
            <a:solidFill>
              <a:srgbClr val="2683C6"/>
            </a:solidFill>
          </a:ln>
        </p:spPr>
        <p:txBody>
          <a:bodyPr wrap="square" rtlCol="0">
            <a:spAutoFit/>
          </a:bodyPr>
          <a:lstStyle/>
          <a:p>
            <a:pPr algn="ctr"/>
            <a:r>
              <a:rPr lang="en-US" sz="3200" dirty="0">
                <a:latin typeface="Times New Roman" panose="02020603050405020304" pitchFamily="18" charset="0"/>
                <a:cs typeface="Times New Roman" panose="02020603050405020304" pitchFamily="18" charset="0"/>
              </a:rPr>
              <a:t>CROWDFUNDING ANALYSIS PROJECT</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2706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92947" y="1046859"/>
            <a:ext cx="8640659" cy="369332"/>
          </a:xfrm>
          <a:prstGeom prst="rect">
            <a:avLst/>
          </a:prstGeom>
        </p:spPr>
        <p:txBody>
          <a:bodyPr wrap="square">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 crowdsourcing tool that facilitates the creation of funds for artistic projects.</a:t>
            </a:r>
          </a:p>
        </p:txBody>
      </p:sp>
      <p:sp>
        <p:nvSpPr>
          <p:cNvPr id="12" name="Rectangle 11"/>
          <p:cNvSpPr/>
          <p:nvPr/>
        </p:nvSpPr>
        <p:spPr>
          <a:xfrm>
            <a:off x="192947" y="5774356"/>
            <a:ext cx="11878811" cy="923330"/>
          </a:xfrm>
          <a:prstGeom prst="rect">
            <a:avLst/>
          </a:prstGeom>
        </p:spPr>
        <p:txBody>
          <a:bodyPr wrap="square">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Both the creator and the backer benefit from it. The creator will know how much products has to be ordered and created if the campaign is successful.</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backers don't lose anything if the campaign doesn't receive funding.</a:t>
            </a:r>
            <a:endParaRPr lang="en-IN" dirty="0">
              <a:latin typeface="Times New Roman" panose="02020603050405020304" pitchFamily="18" charset="0"/>
              <a:cs typeface="Times New Roman" panose="02020603050405020304" pitchFamily="18" charset="0"/>
            </a:endParaRPr>
          </a:p>
        </p:txBody>
      </p:sp>
      <p:sp>
        <p:nvSpPr>
          <p:cNvPr id="3" name="Rectangle: Rounded Corners 2">
            <a:extLst>
              <a:ext uri="{FF2B5EF4-FFF2-40B4-BE49-F238E27FC236}">
                <a16:creationId xmlns:a16="http://schemas.microsoft.com/office/drawing/2014/main" id="{342A3639-ECBA-4617-B246-8716FB1F7C5E}"/>
              </a:ext>
            </a:extLst>
          </p:cNvPr>
          <p:cNvSpPr/>
          <p:nvPr/>
        </p:nvSpPr>
        <p:spPr>
          <a:xfrm>
            <a:off x="450425" y="292451"/>
            <a:ext cx="2658394" cy="605969"/>
          </a:xfrm>
          <a:prstGeom prst="roundRect">
            <a:avLst/>
          </a:prstGeom>
          <a:solidFill>
            <a:schemeClr val="accent2">
              <a:lumMod val="20000"/>
              <a:lumOff val="80000"/>
            </a:schemeClr>
          </a:solidFill>
          <a:ln>
            <a:solidFill>
              <a:srgbClr val="2683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Times New Roman" panose="02020603050405020304" pitchFamily="18" charset="0"/>
                <a:cs typeface="Times New Roman" panose="02020603050405020304" pitchFamily="18" charset="0"/>
              </a:rPr>
              <a:t>INTRODUCTION</a:t>
            </a:r>
            <a:endParaRPr lang="en-IN" sz="2400" dirty="0">
              <a:solidFill>
                <a:schemeClr val="tx1"/>
              </a:solidFill>
              <a:latin typeface="Times New Roman" panose="02020603050405020304" pitchFamily="18" charset="0"/>
              <a:cs typeface="Times New Roman" panose="02020603050405020304" pitchFamily="18" charset="0"/>
            </a:endParaRPr>
          </a:p>
        </p:txBody>
      </p:sp>
      <p:sp>
        <p:nvSpPr>
          <p:cNvPr id="26" name="Rectangle: Rounded Corners 25">
            <a:extLst>
              <a:ext uri="{FF2B5EF4-FFF2-40B4-BE49-F238E27FC236}">
                <a16:creationId xmlns:a16="http://schemas.microsoft.com/office/drawing/2014/main" id="{D8917C3E-70C2-4A1D-83AF-2BA398AFD1E1}"/>
              </a:ext>
            </a:extLst>
          </p:cNvPr>
          <p:cNvSpPr/>
          <p:nvPr/>
        </p:nvSpPr>
        <p:spPr>
          <a:xfrm>
            <a:off x="497262" y="1518589"/>
            <a:ext cx="2564721" cy="554098"/>
          </a:xfrm>
          <a:prstGeom prst="roundRect">
            <a:avLst/>
          </a:prstGeom>
          <a:solidFill>
            <a:schemeClr val="accent2">
              <a:lumMod val="20000"/>
              <a:lumOff val="80000"/>
            </a:schemeClr>
          </a:solidFill>
          <a:ln>
            <a:solidFill>
              <a:srgbClr val="2683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Times New Roman" panose="02020603050405020304" pitchFamily="18" charset="0"/>
                <a:cs typeface="Times New Roman" panose="02020603050405020304" pitchFamily="18" charset="0"/>
              </a:rPr>
              <a:t>MAIN ROLES</a:t>
            </a:r>
            <a:endParaRPr lang="en-IN" sz="2400" dirty="0">
              <a:solidFill>
                <a:schemeClr val="tx1"/>
              </a:solidFill>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8309ED49-BA2B-434F-86E2-ACB988DE3B0C}"/>
              </a:ext>
            </a:extLst>
          </p:cNvPr>
          <p:cNvSpPr txBox="1"/>
          <p:nvPr/>
        </p:nvSpPr>
        <p:spPr>
          <a:xfrm>
            <a:off x="192947" y="2269494"/>
            <a:ext cx="11999053" cy="923330"/>
          </a:xfrm>
          <a:prstGeom prst="rect">
            <a:avLst/>
          </a:prstGeom>
          <a:noFill/>
        </p:spPr>
        <p:txBody>
          <a:bodyPr wrap="square">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Product creators</a:t>
            </a:r>
            <a:r>
              <a:rPr lang="en-US" dirty="0">
                <a:latin typeface="Times New Roman" panose="02020603050405020304" pitchFamily="18" charset="0"/>
                <a:cs typeface="Times New Roman" panose="02020603050405020304" pitchFamily="18" charset="0"/>
              </a:rPr>
              <a:t>: They launch a campaign to determine how successful a new product will be before investing in manufacture.</a:t>
            </a: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Backers</a:t>
            </a:r>
            <a:r>
              <a:rPr lang="en-US" dirty="0">
                <a:latin typeface="Times New Roman" panose="02020603050405020304" pitchFamily="18" charset="0"/>
                <a:cs typeface="Times New Roman" panose="02020603050405020304" pitchFamily="18" charset="0"/>
              </a:rPr>
              <a:t>: Make a commitment to buy a product before it launches to encourage the development of innovative, new products.</a:t>
            </a:r>
          </a:p>
        </p:txBody>
      </p:sp>
      <p:sp>
        <p:nvSpPr>
          <p:cNvPr id="31" name="Rectangle: Rounded Corners 30">
            <a:extLst>
              <a:ext uri="{FF2B5EF4-FFF2-40B4-BE49-F238E27FC236}">
                <a16:creationId xmlns:a16="http://schemas.microsoft.com/office/drawing/2014/main" id="{DFF6B8A5-C8BA-4523-9AC9-94E5C20CA956}"/>
              </a:ext>
            </a:extLst>
          </p:cNvPr>
          <p:cNvSpPr/>
          <p:nvPr/>
        </p:nvSpPr>
        <p:spPr>
          <a:xfrm>
            <a:off x="497262" y="3388178"/>
            <a:ext cx="2564722" cy="546260"/>
          </a:xfrm>
          <a:prstGeom prst="roundRect">
            <a:avLst/>
          </a:prstGeom>
          <a:solidFill>
            <a:schemeClr val="accent2">
              <a:lumMod val="20000"/>
              <a:lumOff val="80000"/>
            </a:schemeClr>
          </a:solidFill>
          <a:ln>
            <a:solidFill>
              <a:srgbClr val="2683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Times New Roman" panose="02020603050405020304" pitchFamily="18" charset="0"/>
                <a:cs typeface="Times New Roman" panose="02020603050405020304" pitchFamily="18" charset="0"/>
              </a:rPr>
              <a:t>FUNDING</a:t>
            </a:r>
            <a:endParaRPr lang="en-IN" sz="2400" dirty="0">
              <a:solidFill>
                <a:schemeClr val="tx1"/>
              </a:solidFill>
              <a:latin typeface="Times New Roman" panose="02020603050405020304" pitchFamily="18" charset="0"/>
              <a:cs typeface="Times New Roman" panose="02020603050405020304" pitchFamily="18" charset="0"/>
            </a:endParaRPr>
          </a:p>
        </p:txBody>
      </p:sp>
      <p:sp>
        <p:nvSpPr>
          <p:cNvPr id="33" name="Rectangle: Rounded Corners 32">
            <a:extLst>
              <a:ext uri="{FF2B5EF4-FFF2-40B4-BE49-F238E27FC236}">
                <a16:creationId xmlns:a16="http://schemas.microsoft.com/office/drawing/2014/main" id="{A2C3D2B6-4D8C-4383-B570-8AEC3F587180}"/>
              </a:ext>
            </a:extLst>
          </p:cNvPr>
          <p:cNvSpPr/>
          <p:nvPr/>
        </p:nvSpPr>
        <p:spPr>
          <a:xfrm>
            <a:off x="497262" y="5002837"/>
            <a:ext cx="2564721" cy="567454"/>
          </a:xfrm>
          <a:prstGeom prst="roundRect">
            <a:avLst/>
          </a:prstGeom>
          <a:solidFill>
            <a:schemeClr val="accent2">
              <a:lumMod val="20000"/>
              <a:lumOff val="80000"/>
            </a:schemeClr>
          </a:solidFill>
          <a:ln>
            <a:solidFill>
              <a:srgbClr val="2683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Times New Roman" panose="02020603050405020304" pitchFamily="18" charset="0"/>
                <a:cs typeface="Times New Roman" panose="02020603050405020304" pitchFamily="18" charset="0"/>
              </a:rPr>
              <a:t>OUTCOME</a:t>
            </a:r>
            <a:endParaRPr lang="en-IN" sz="2400"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4A8CB3EE-468D-486D-8EA8-0BB145B3EA3A}"/>
              </a:ext>
            </a:extLst>
          </p:cNvPr>
          <p:cNvSpPr txBox="1"/>
          <p:nvPr/>
        </p:nvSpPr>
        <p:spPr>
          <a:xfrm>
            <a:off x="192947" y="4145472"/>
            <a:ext cx="11719420" cy="646331"/>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Product Creators</a:t>
            </a:r>
            <a:r>
              <a:rPr lang="en-US" dirty="0">
                <a:latin typeface="Times New Roman" panose="02020603050405020304" pitchFamily="18" charset="0"/>
                <a:cs typeface="Times New Roman" panose="02020603050405020304" pitchFamily="18" charset="0"/>
              </a:rPr>
              <a:t>: The creators establish a financing target and a timeline for achieving it.</a:t>
            </a: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Backers</a:t>
            </a:r>
            <a:r>
              <a:rPr lang="en-US" dirty="0">
                <a:latin typeface="Times New Roman" panose="02020603050405020304" pitchFamily="18" charset="0"/>
                <a:cs typeface="Times New Roman" panose="02020603050405020304" pitchFamily="18" charset="0"/>
              </a:rPr>
              <a:t>: They will only be charged if the creator fulfills their funding goal and duration.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5576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B0C8B4A-5DB1-4CAD-B8BF-717AC1362DDF}"/>
              </a:ext>
            </a:extLst>
          </p:cNvPr>
          <p:cNvPicPr>
            <a:picLocks noChangeAspect="1"/>
          </p:cNvPicPr>
          <p:nvPr/>
        </p:nvPicPr>
        <p:blipFill>
          <a:blip r:embed="rId2"/>
          <a:stretch>
            <a:fillRect/>
          </a:stretch>
        </p:blipFill>
        <p:spPr>
          <a:xfrm>
            <a:off x="875682" y="68262"/>
            <a:ext cx="10440636" cy="6721475"/>
          </a:xfrm>
          <a:prstGeom prst="rect">
            <a:avLst/>
          </a:prstGeom>
        </p:spPr>
      </p:pic>
    </p:spTree>
    <p:extLst>
      <p:ext uri="{BB962C8B-B14F-4D97-AF65-F5344CB8AC3E}">
        <p14:creationId xmlns:p14="http://schemas.microsoft.com/office/powerpoint/2010/main" val="2644211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81DB68-009A-4D3E-9AD2-E72984DE7D0C}"/>
              </a:ext>
            </a:extLst>
          </p:cNvPr>
          <p:cNvSpPr>
            <a:spLocks noGrp="1"/>
          </p:cNvSpPr>
          <p:nvPr>
            <p:ph type="sldNum" sz="quarter" idx="12"/>
          </p:nvPr>
        </p:nvSpPr>
        <p:spPr/>
        <p:txBody>
          <a:bodyPr>
            <a:normAutofit/>
          </a:bodyPr>
          <a:lstStyle/>
          <a:p>
            <a:fld id="{7E0E41E9-E887-49CF-A358-8367F0C34840}" type="slidenum">
              <a:rPr lang="en-US" smtClean="0"/>
              <a:t>4</a:t>
            </a:fld>
            <a:endParaRPr lang="en-US" dirty="0"/>
          </a:p>
        </p:txBody>
      </p:sp>
      <p:pic>
        <p:nvPicPr>
          <p:cNvPr id="4" name="Picture 3">
            <a:extLst>
              <a:ext uri="{FF2B5EF4-FFF2-40B4-BE49-F238E27FC236}">
                <a16:creationId xmlns:a16="http://schemas.microsoft.com/office/drawing/2014/main" id="{F28E9BC1-AD46-41FE-8B15-34430D785DAD}"/>
              </a:ext>
            </a:extLst>
          </p:cNvPr>
          <p:cNvPicPr>
            <a:picLocks noChangeAspect="1"/>
          </p:cNvPicPr>
          <p:nvPr/>
        </p:nvPicPr>
        <p:blipFill>
          <a:blip r:embed="rId2"/>
          <a:stretch>
            <a:fillRect/>
          </a:stretch>
        </p:blipFill>
        <p:spPr>
          <a:xfrm>
            <a:off x="965191" y="61023"/>
            <a:ext cx="10493979" cy="6734059"/>
          </a:xfrm>
          <a:prstGeom prst="rect">
            <a:avLst/>
          </a:prstGeom>
        </p:spPr>
      </p:pic>
    </p:spTree>
    <p:extLst>
      <p:ext uri="{BB962C8B-B14F-4D97-AF65-F5344CB8AC3E}">
        <p14:creationId xmlns:p14="http://schemas.microsoft.com/office/powerpoint/2010/main" val="2248330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B1459250-CF21-44E2-95DB-6AECFB10F309}"/>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rot="10800000">
            <a:off x="9439130" y="0"/>
            <a:ext cx="2752870" cy="2550253"/>
          </a:xfrm>
          <a:prstGeom prst="rtTriangle">
            <a:avLst/>
          </a:prstGeom>
        </p:spPr>
      </p:pic>
      <p:sp>
        <p:nvSpPr>
          <p:cNvPr id="6" name="Rectangle 5"/>
          <p:cNvSpPr/>
          <p:nvPr/>
        </p:nvSpPr>
        <p:spPr>
          <a:xfrm>
            <a:off x="272642" y="1049803"/>
            <a:ext cx="11919358" cy="6702091"/>
          </a:xfrm>
          <a:prstGeom prst="rect">
            <a:avLst/>
          </a:prstGeom>
        </p:spPr>
        <p:txBody>
          <a:bodyPr wrap="square">
            <a:spAutoFit/>
          </a:bodyPr>
          <a:lstStyle/>
          <a:p>
            <a:pPr marL="285750" indent="-285750">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188,239 projects marked as failed and 140,313 projects recorded as successful, there's a notable disparity in outcomes.</a:t>
            </a:r>
          </a:p>
          <a:p>
            <a:pPr marL="285750" indent="-285750">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178 projects have been purged, while 3,163 projects are currently live and actively progressing. </a:t>
            </a:r>
          </a:p>
          <a:p>
            <a:pPr marL="285750" indent="-285750">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Cancellation of 32,498 projects underscores challenges in project management and resource allocation.</a:t>
            </a:r>
          </a:p>
          <a:p>
            <a:pPr marL="285750" indent="-285750">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In total, there are 365,892 projects captured across all states, reflecting a diverse landscape of project outcomes and highlighting the importance of effective project monitoring and evaluation</a:t>
            </a:r>
            <a:r>
              <a:rPr lang="en-US" sz="1600" dirty="0"/>
              <a:t>.</a:t>
            </a:r>
          </a:p>
          <a:p>
            <a:pPr marL="285750" indent="-285750">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At 2,78,485, US had the highest projects and was higher than LU, which had the lowest no.of projects that is 68.﻿</a:t>
            </a:r>
          </a:p>
          <a:p>
            <a:pPr marL="285750" indent="-285750">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Based on total no of backers we have exploding kittens with highest that is 219K as well as based on amount raised we have pebble time smartwatch with highest amount that is 20M</a:t>
            </a:r>
          </a:p>
          <a:p>
            <a:pPr marL="285750" indent="-285750">
              <a:lnSpc>
                <a:spcPct val="150000"/>
              </a:lnSpc>
              <a:buFont typeface="Arial" panose="020B0604020202020204" pitchFamily="34" charset="0"/>
              <a:buChar char="•"/>
            </a:pPr>
            <a:r>
              <a:rPr lang="en-IN"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In the year 2009, there were only 1.31K projects, which have increased year on year and By 2019, there was a drastic drop to only 1.52K projects.</a:t>
            </a:r>
            <a:endParaRPr lang="en-US" sz="1600"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IN" sz="1600" dirty="0">
                <a:solidFill>
                  <a:schemeClr val="tx1"/>
                </a:solidFill>
                <a:latin typeface="Times New Roman" panose="02020603050405020304" pitchFamily="18" charset="0"/>
                <a:cs typeface="Times New Roman" panose="02020603050405020304" pitchFamily="18" charset="0"/>
              </a:rPr>
              <a:t>Initial Struggles (2009): The journey began with a low success rate of only 0.41%, highlighting initial challenges and learning curves.</a:t>
            </a:r>
            <a:endParaRPr lang="en-US" sz="1600"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IN" sz="1600" dirty="0">
                <a:solidFill>
                  <a:schemeClr val="tx1"/>
                </a:solidFill>
                <a:latin typeface="Times New Roman" panose="02020603050405020304" pitchFamily="18" charset="0"/>
                <a:cs typeface="Times New Roman" panose="02020603050405020304" pitchFamily="18" charset="0"/>
              </a:rPr>
              <a:t>Decline in Success (2019): Faced a steep decline to just 0.03%, necessitating an analysis of underlying issues and challenges.</a:t>
            </a:r>
          </a:p>
          <a:p>
            <a:pPr marL="285750" indent="-285750">
              <a:lnSpc>
                <a:spcPct val="150000"/>
              </a:lnSpc>
              <a:buFont typeface="Arial" panose="020B0604020202020204" pitchFamily="34" charset="0"/>
              <a:buChar char="•"/>
            </a:pPr>
            <a:r>
              <a:rPr lang="en-IN" sz="1600" dirty="0">
                <a:solidFill>
                  <a:schemeClr val="tx1"/>
                </a:solidFill>
                <a:latin typeface="Times New Roman" panose="02020603050405020304" pitchFamily="18" charset="0"/>
                <a:cs typeface="Times New Roman" panose="02020603050405020304" pitchFamily="18" charset="0"/>
              </a:rPr>
              <a:t>Rapid Growth (2014): Achieved a peak success rate of 13.73%, showcasing effective strategies and improved execution</a:t>
            </a:r>
            <a:r>
              <a:rPr lang="en-IN" sz="1600" dirty="0">
                <a:solidFill>
                  <a:schemeClr val="tx1"/>
                </a:solidFill>
                <a:latin typeface="+mn-lt"/>
              </a:rPr>
              <a:t>.</a:t>
            </a:r>
          </a:p>
          <a:p>
            <a:pPr marL="285750" indent="-285750">
              <a:lnSpc>
                <a:spcPct val="150000"/>
              </a:lnSpc>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By percentage of successful projects based on category we have Tabletop games, Product design, Music has highest success rate. </a:t>
            </a:r>
          </a:p>
          <a:p>
            <a:pPr marL="285750" indent="-285750">
              <a:lnSpc>
                <a:spcPct val="150000"/>
              </a:lnSpc>
              <a:buFont typeface="Arial" panose="020B0604020202020204" pitchFamily="34" charset="0"/>
              <a:buChar char="•"/>
            </a:pPr>
            <a:r>
              <a:rPr lang="en-IN" sz="1600" dirty="0">
                <a:solidFill>
                  <a:schemeClr val="tx1"/>
                </a:solidFill>
                <a:latin typeface="Times New Roman" panose="02020603050405020304" pitchFamily="18" charset="0"/>
                <a:cs typeface="Times New Roman" panose="02020603050405020304" pitchFamily="18" charset="0"/>
              </a:rPr>
              <a:t>Most of the successful projects lies in the  </a:t>
            </a:r>
            <a:r>
              <a:rPr lang="en-IN" sz="1600" dirty="0">
                <a:latin typeface="Times New Roman" panose="02020603050405020304" pitchFamily="18" charset="0"/>
                <a:cs typeface="Times New Roman" panose="02020603050405020304" pitchFamily="18" charset="0"/>
              </a:rPr>
              <a:t>G</a:t>
            </a:r>
            <a:r>
              <a:rPr lang="en-IN" sz="1600" dirty="0">
                <a:solidFill>
                  <a:schemeClr val="tx1"/>
                </a:solidFill>
                <a:latin typeface="Times New Roman" panose="02020603050405020304" pitchFamily="18" charset="0"/>
                <a:cs typeface="Times New Roman" panose="02020603050405020304" pitchFamily="18" charset="0"/>
              </a:rPr>
              <a:t>oal range between [0 – 500000] which is about 99%.</a:t>
            </a:r>
          </a:p>
          <a:p>
            <a:pPr marL="285750" indent="-285750">
              <a:lnSpc>
                <a:spcPct val="150000"/>
              </a:lnSpc>
              <a:buFont typeface="Arial" panose="020B0604020202020204" pitchFamily="34" charset="0"/>
              <a:buChar char="•"/>
            </a:pPr>
            <a:endParaRPr lang="en-US" sz="1600" dirty="0">
              <a:solidFill>
                <a:schemeClr val="tx1"/>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endParaRPr lang="en-US" sz="1600" dirty="0">
              <a:solidFill>
                <a:srgbClr val="252423"/>
              </a:solidFill>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endParaRPr lang="en-US" sz="1600" dirty="0"/>
          </a:p>
        </p:txBody>
      </p:sp>
      <p:sp>
        <p:nvSpPr>
          <p:cNvPr id="9" name="Rectangle: Rounded Corners 8">
            <a:extLst>
              <a:ext uri="{FF2B5EF4-FFF2-40B4-BE49-F238E27FC236}">
                <a16:creationId xmlns:a16="http://schemas.microsoft.com/office/drawing/2014/main" id="{F4A2E879-43B2-4E6D-B1DE-269582B7D5E5}"/>
              </a:ext>
            </a:extLst>
          </p:cNvPr>
          <p:cNvSpPr/>
          <p:nvPr/>
        </p:nvSpPr>
        <p:spPr>
          <a:xfrm>
            <a:off x="403589" y="244081"/>
            <a:ext cx="2339611" cy="646331"/>
          </a:xfrm>
          <a:prstGeom prst="roundRect">
            <a:avLst/>
          </a:prstGeom>
          <a:solidFill>
            <a:schemeClr val="accent2">
              <a:lumMod val="20000"/>
              <a:lumOff val="80000"/>
            </a:schemeClr>
          </a:solidFill>
          <a:ln>
            <a:solidFill>
              <a:srgbClr val="2683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Times New Roman" panose="02020603050405020304" pitchFamily="18" charset="0"/>
                <a:cs typeface="Times New Roman" panose="02020603050405020304" pitchFamily="18" charset="0"/>
              </a:rPr>
              <a:t>ANALYSIS</a:t>
            </a:r>
          </a:p>
        </p:txBody>
      </p:sp>
    </p:spTree>
    <p:extLst>
      <p:ext uri="{BB962C8B-B14F-4D97-AF65-F5344CB8AC3E}">
        <p14:creationId xmlns:p14="http://schemas.microsoft.com/office/powerpoint/2010/main" val="3912447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B856F01-0128-40E7-AAB1-F6186AD4E8D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 y="0"/>
            <a:ext cx="7013196" cy="1181717"/>
          </a:xfrm>
          <a:prstGeom prst="flowChartDocument">
            <a:avLst/>
          </a:prstGeom>
        </p:spPr>
      </p:pic>
      <p:sp>
        <p:nvSpPr>
          <p:cNvPr id="4" name="TextBox 3">
            <a:extLst>
              <a:ext uri="{FF2B5EF4-FFF2-40B4-BE49-F238E27FC236}">
                <a16:creationId xmlns:a16="http://schemas.microsoft.com/office/drawing/2014/main" id="{7B50B009-5602-4B2B-A9C4-BA89E98C4DD8}"/>
              </a:ext>
            </a:extLst>
          </p:cNvPr>
          <p:cNvSpPr txBox="1"/>
          <p:nvPr/>
        </p:nvSpPr>
        <p:spPr>
          <a:xfrm>
            <a:off x="564859" y="1633345"/>
            <a:ext cx="10780552" cy="545085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It's essential to carefully plan and allocate resources effectively to ensure the success of projects. Implementing robust project management methodologies and tools can help streamline processes and mitigate risks.</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Analyzing past trends, such as the drastic drop in projects in 2019, can provide valuable insights into underlying issues and challenges. Understanding why certain trends occur can help in developing strategies to address them and prevent similar issues in the future.</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Identifying categories with the highest success rates, such as Tabletop games, Product design, and Music, can offer valuable lessons for other project categories. Analyzing successful projects within these categories can help identify best practices and strategies that can be applied to other projects.</a:t>
            </a:r>
          </a:p>
          <a:p>
            <a:pPr marL="285750" indent="-285750">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Since most successful projects fall within the goal range of [0 – 500,000], it's important to set realistic goals and develop effective funding strategies. This may involve conducting thorough market research, building a strong network of backers, and leveraging various crowdfunding platforms effectively.</a:t>
            </a:r>
          </a:p>
          <a:p>
            <a:pPr marL="285750" indent="-285750">
              <a:lnSpc>
                <a:spcPct val="15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endParaRPr lang="en-IN" dirty="0"/>
          </a:p>
        </p:txBody>
      </p:sp>
      <p:sp>
        <p:nvSpPr>
          <p:cNvPr id="5" name="Rectangle: Rounded Corners 4">
            <a:extLst>
              <a:ext uri="{FF2B5EF4-FFF2-40B4-BE49-F238E27FC236}">
                <a16:creationId xmlns:a16="http://schemas.microsoft.com/office/drawing/2014/main" id="{F07A9C91-167D-498A-8100-B4C9DCAE4F8C}"/>
              </a:ext>
            </a:extLst>
          </p:cNvPr>
          <p:cNvSpPr/>
          <p:nvPr/>
        </p:nvSpPr>
        <p:spPr>
          <a:xfrm>
            <a:off x="655259" y="319088"/>
            <a:ext cx="2339611" cy="646331"/>
          </a:xfrm>
          <a:prstGeom prst="roundRect">
            <a:avLst/>
          </a:prstGeom>
          <a:solidFill>
            <a:schemeClr val="accent2">
              <a:lumMod val="20000"/>
              <a:lumOff val="80000"/>
            </a:schemeClr>
          </a:solidFill>
          <a:ln>
            <a:solidFill>
              <a:srgbClr val="2683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Times New Roman" panose="02020603050405020304" pitchFamily="18" charset="0"/>
                <a:cs typeface="Times New Roman" panose="02020603050405020304" pitchFamily="18" charset="0"/>
              </a:rPr>
              <a:t>SUGGESTION</a:t>
            </a:r>
          </a:p>
        </p:txBody>
      </p:sp>
    </p:spTree>
    <p:extLst>
      <p:ext uri="{BB962C8B-B14F-4D97-AF65-F5344CB8AC3E}">
        <p14:creationId xmlns:p14="http://schemas.microsoft.com/office/powerpoint/2010/main" val="579872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E68B4F-C399-41B9-AC2F-70A24128ED7A}"/>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0" y="1"/>
            <a:ext cx="7097086" cy="1283515"/>
          </a:xfrm>
          <a:prstGeom prst="flowChartDocument">
            <a:avLst/>
          </a:prstGeom>
        </p:spPr>
      </p:pic>
      <p:sp>
        <p:nvSpPr>
          <p:cNvPr id="4" name="TextBox 3">
            <a:extLst>
              <a:ext uri="{FF2B5EF4-FFF2-40B4-BE49-F238E27FC236}">
                <a16:creationId xmlns:a16="http://schemas.microsoft.com/office/drawing/2014/main" id="{15A4C5F4-55CE-4FBE-BEF2-35A419A6C8B9}"/>
              </a:ext>
            </a:extLst>
          </p:cNvPr>
          <p:cNvSpPr txBox="1"/>
          <p:nvPr/>
        </p:nvSpPr>
        <p:spPr>
          <a:xfrm>
            <a:off x="563460" y="2080470"/>
            <a:ext cx="9301993" cy="286232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Finally, it's essential to adopt a mindset of continuous improvement. Regularly reviewing and refining project management processes, learning from both successes and failures, and staying adaptable in the face of changing circumstances can help ensure long-term success.</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average success rate for projects is 38.35% and only categories above this rate should be considered to maximize the possibility of success. By focusing on these areas and implementing appropriate strategies, you can work towards overcoming challenges and improving project outcomes</a:t>
            </a:r>
            <a:r>
              <a:rPr lang="en-US" sz="1600" dirty="0">
                <a:latin typeface="Times New Roman" panose="02020603050405020304" pitchFamily="18" charset="0"/>
                <a:cs typeface="Times New Roman" panose="02020603050405020304" pitchFamily="18" charset="0"/>
              </a:rPr>
              <a:t>.</a:t>
            </a:r>
            <a:endParaRPr lang="en-IN" sz="1600" dirty="0">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03DF6FD5-21E1-4EAC-9AB9-1B6DD58C12A4}"/>
              </a:ext>
            </a:extLst>
          </p:cNvPr>
          <p:cNvSpPr/>
          <p:nvPr/>
        </p:nvSpPr>
        <p:spPr>
          <a:xfrm>
            <a:off x="898540" y="386200"/>
            <a:ext cx="2339611" cy="646331"/>
          </a:xfrm>
          <a:prstGeom prst="roundRect">
            <a:avLst/>
          </a:prstGeom>
          <a:solidFill>
            <a:schemeClr val="accent2">
              <a:lumMod val="20000"/>
              <a:lumOff val="80000"/>
            </a:schemeClr>
          </a:solidFill>
          <a:ln>
            <a:solidFill>
              <a:srgbClr val="2683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4222365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14D9E47F-41E0-4FE3-891C-B53FBC82D7F3}"/>
              </a:ext>
            </a:extLst>
          </p:cNvPr>
          <p:cNvSpPr>
            <a:spLocks noGrp="1"/>
          </p:cNvSpPr>
          <p:nvPr>
            <p:ph type="title" idx="4294967295"/>
          </p:nvPr>
        </p:nvSpPr>
        <p:spPr>
          <a:xfrm>
            <a:off x="7594833" y="3033712"/>
            <a:ext cx="2743200" cy="790575"/>
          </a:xfrm>
        </p:spPr>
        <p:txBody>
          <a:bodyPr>
            <a:normAutofit/>
          </a:bodyPr>
          <a:lstStyle/>
          <a:p>
            <a:r>
              <a:rPr lang="en-US" dirty="0">
                <a:latin typeface="Times New Roman" panose="02020603050405020304" pitchFamily="18" charset="0"/>
                <a:cs typeface="Times New Roman" panose="02020603050405020304" pitchFamily="18" charset="0"/>
              </a:rPr>
              <a:t>Thank You</a:t>
            </a:r>
          </a:p>
        </p:txBody>
      </p:sp>
      <p:pic>
        <p:nvPicPr>
          <p:cNvPr id="8" name="Picture 7">
            <a:extLst>
              <a:ext uri="{FF2B5EF4-FFF2-40B4-BE49-F238E27FC236}">
                <a16:creationId xmlns:a16="http://schemas.microsoft.com/office/drawing/2014/main" id="{95232F0B-FE3A-4CA3-84EF-B044F0789360}"/>
              </a:ext>
            </a:extLst>
          </p:cNvPr>
          <p:cNvPicPr>
            <a:picLocks noChangeAspect="1"/>
          </p:cNvPicPr>
          <p:nvPr/>
        </p:nvPicPr>
        <p:blipFill>
          <a:blip r:embed="rId2"/>
          <a:stretch>
            <a:fillRect/>
          </a:stretch>
        </p:blipFill>
        <p:spPr>
          <a:xfrm>
            <a:off x="0" y="0"/>
            <a:ext cx="7248088" cy="6858000"/>
          </a:xfrm>
          <a:prstGeom prst="rect">
            <a:avLst/>
          </a:prstGeom>
        </p:spPr>
      </p:pic>
    </p:spTree>
    <p:extLst>
      <p:ext uri="{BB962C8B-B14F-4D97-AF65-F5344CB8AC3E}">
        <p14:creationId xmlns:p14="http://schemas.microsoft.com/office/powerpoint/2010/main" val="10744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theme/theme1.xml><?xml version="1.0" encoding="utf-8"?>
<a:theme xmlns:a="http://schemas.openxmlformats.org/drawingml/2006/main" name="Facet">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FE7B02C-5194-4175-B6C3-18AE8350DC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C58A64B-81C3-4EC2-A044-1AD401A10DA8}">
  <ds:schemaRefs>
    <ds:schemaRef ds:uri="http://schemas.microsoft.com/sharepoint/v3/contenttype/forms"/>
  </ds:schemaRefs>
</ds:datastoreItem>
</file>

<file path=customXml/itemProps3.xml><?xml version="1.0" encoding="utf-8"?>
<ds:datastoreItem xmlns:ds="http://schemas.openxmlformats.org/officeDocument/2006/customXml" ds:itemID="{E2606CA9-73CA-4217-BA3D-1864E6BFEEB4}">
  <ds:schemaRefs>
    <ds:schemaRef ds:uri="http://purl.org/dc/elements/1.1/"/>
    <ds:schemaRef ds:uri="http://purl.org/dc/terms/"/>
    <ds:schemaRef ds:uri="16c05727-aa75-4e4a-9b5f-8a80a1165891"/>
    <ds:schemaRef ds:uri="http://purl.org/dc/dcmitype/"/>
    <ds:schemaRef ds:uri="71af3243-3dd4-4a8d-8c0d-dd76da1f02a5"/>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Facet</Template>
  <TotalTime>0</TotalTime>
  <Words>725</Words>
  <Application>Microsoft Office PowerPoint</Application>
  <PresentationFormat>Widescreen</PresentationFormat>
  <Paragraphs>48</Paragraphs>
  <Slides>8</Slides>
  <Notes>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Times New Roman</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2024-04-05T15:55:50Z</dcterms:created>
  <dcterms:modified xsi:type="dcterms:W3CDTF">2024-04-13T16:23:36Z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